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74" r:id="rId6"/>
    <p:sldId id="275" r:id="rId7"/>
    <p:sldId id="276" r:id="rId8"/>
    <p:sldId id="278" r:id="rId9"/>
    <p:sldId id="277" r:id="rId10"/>
    <p:sldId id="279" r:id="rId11"/>
    <p:sldId id="262" r:id="rId12"/>
    <p:sldId id="267" r:id="rId13"/>
    <p:sldId id="268" r:id="rId14"/>
    <p:sldId id="270" r:id="rId15"/>
    <p:sldId id="271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000"/>
    <a:srgbClr val="CCCCCC"/>
    <a:srgbClr val="FFFFFF"/>
    <a:srgbClr val="CFEBB7"/>
    <a:srgbClr val="3408C6"/>
    <a:srgbClr val="08C615"/>
    <a:srgbClr val="222222"/>
    <a:srgbClr val="272525"/>
    <a:srgbClr val="F4EDED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33294-672E-46B2-8922-D3C128AF8CCE}" v="229" dt="2024-02-19T08:26:35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 autoAdjust="0"/>
    <p:restoredTop sz="96423" autoAdjust="0"/>
  </p:normalViewPr>
  <p:slideViewPr>
    <p:cSldViewPr snapToGrid="0">
      <p:cViewPr varScale="1">
        <p:scale>
          <a:sx n="111" d="100"/>
          <a:sy n="111" d="100"/>
        </p:scale>
        <p:origin x="10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rose Chukwuemeka Ozumba" userId="94bb5cc8-2cc9-410f-967d-603fc5391370" providerId="ADAL" clId="{46D33294-672E-46B2-8922-D3C128AF8CCE}"/>
    <pc:docChg chg="undo redo custSel addSld delSld modSld sldOrd">
      <pc:chgData name="Ambrose Chukwuemeka Ozumba" userId="94bb5cc8-2cc9-410f-967d-603fc5391370" providerId="ADAL" clId="{46D33294-672E-46B2-8922-D3C128AF8CCE}" dt="2024-02-19T08:26:49.830" v="1482" actId="14100"/>
      <pc:docMkLst>
        <pc:docMk/>
      </pc:docMkLst>
      <pc:sldChg chg="addSp modSp mod">
        <pc:chgData name="Ambrose Chukwuemeka Ozumba" userId="94bb5cc8-2cc9-410f-967d-603fc5391370" providerId="ADAL" clId="{46D33294-672E-46B2-8922-D3C128AF8CCE}" dt="2024-02-14T08:55:06.507" v="184" actId="2085"/>
        <pc:sldMkLst>
          <pc:docMk/>
          <pc:sldMk cId="2182730662" sldId="256"/>
        </pc:sldMkLst>
        <pc:spChg chg="mod">
          <ac:chgData name="Ambrose Chukwuemeka Ozumba" userId="94bb5cc8-2cc9-410f-967d-603fc5391370" providerId="ADAL" clId="{46D33294-672E-46B2-8922-D3C128AF8CCE}" dt="2024-02-14T08:53:32.531" v="179" actId="14100"/>
          <ac:spMkLst>
            <pc:docMk/>
            <pc:sldMk cId="2182730662" sldId="256"/>
            <ac:spMk id="4" creationId="{61FF2A25-E30C-EC0B-F577-450AB428FF6A}"/>
          </ac:spMkLst>
        </pc:spChg>
        <pc:spChg chg="mod">
          <ac:chgData name="Ambrose Chukwuemeka Ozumba" userId="94bb5cc8-2cc9-410f-967d-603fc5391370" providerId="ADAL" clId="{46D33294-672E-46B2-8922-D3C128AF8CCE}" dt="2024-02-14T08:44:07.933" v="144" actId="164"/>
          <ac:spMkLst>
            <pc:docMk/>
            <pc:sldMk cId="2182730662" sldId="256"/>
            <ac:spMk id="11" creationId="{3A57D16B-830C-C7FA-C0A6-B500C95A4E76}"/>
          </ac:spMkLst>
        </pc:spChg>
        <pc:spChg chg="mod">
          <ac:chgData name="Ambrose Chukwuemeka Ozumba" userId="94bb5cc8-2cc9-410f-967d-603fc5391370" providerId="ADAL" clId="{46D33294-672E-46B2-8922-D3C128AF8CCE}" dt="2024-02-14T08:55:06.507" v="184" actId="2085"/>
          <ac:spMkLst>
            <pc:docMk/>
            <pc:sldMk cId="2182730662" sldId="256"/>
            <ac:spMk id="13" creationId="{9058F605-3213-B6AC-3B6D-E7DE93A2F2E0}"/>
          </ac:spMkLst>
        </pc:spChg>
        <pc:spChg chg="ord">
          <ac:chgData name="Ambrose Chukwuemeka Ozumba" userId="94bb5cc8-2cc9-410f-967d-603fc5391370" providerId="ADAL" clId="{46D33294-672E-46B2-8922-D3C128AF8CCE}" dt="2024-02-14T08:43:51.096" v="143" actId="170"/>
          <ac:spMkLst>
            <pc:docMk/>
            <pc:sldMk cId="2182730662" sldId="256"/>
            <ac:spMk id="20" creationId="{21EA1A97-9626-F6B9-BCCC-6B4902844354}"/>
          </ac:spMkLst>
        </pc:spChg>
        <pc:spChg chg="ord">
          <ac:chgData name="Ambrose Chukwuemeka Ozumba" userId="94bb5cc8-2cc9-410f-967d-603fc5391370" providerId="ADAL" clId="{46D33294-672E-46B2-8922-D3C128AF8CCE}" dt="2024-02-14T08:43:51.096" v="143" actId="170"/>
          <ac:spMkLst>
            <pc:docMk/>
            <pc:sldMk cId="2182730662" sldId="256"/>
            <ac:spMk id="22" creationId="{02011439-A42B-705F-F891-BE1F3763D8A3}"/>
          </ac:spMkLst>
        </pc:spChg>
        <pc:spChg chg="mod">
          <ac:chgData name="Ambrose Chukwuemeka Ozumba" userId="94bb5cc8-2cc9-410f-967d-603fc5391370" providerId="ADAL" clId="{46D33294-672E-46B2-8922-D3C128AF8CCE}" dt="2024-02-14T08:44:07.933" v="144" actId="164"/>
          <ac:spMkLst>
            <pc:docMk/>
            <pc:sldMk cId="2182730662" sldId="256"/>
            <ac:spMk id="25" creationId="{2F97E0F3-3780-5EB0-B206-B6E7F9096660}"/>
          </ac:spMkLst>
        </pc:spChg>
        <pc:spChg chg="mod">
          <ac:chgData name="Ambrose Chukwuemeka Ozumba" userId="94bb5cc8-2cc9-410f-967d-603fc5391370" providerId="ADAL" clId="{46D33294-672E-46B2-8922-D3C128AF8CCE}" dt="2024-02-14T08:44:07.933" v="144" actId="164"/>
          <ac:spMkLst>
            <pc:docMk/>
            <pc:sldMk cId="2182730662" sldId="256"/>
            <ac:spMk id="26" creationId="{1FF1541E-5945-70D8-06F9-0F8AFC43F3D1}"/>
          </ac:spMkLst>
        </pc:spChg>
        <pc:spChg chg="mod">
          <ac:chgData name="Ambrose Chukwuemeka Ozumba" userId="94bb5cc8-2cc9-410f-967d-603fc5391370" providerId="ADAL" clId="{46D33294-672E-46B2-8922-D3C128AF8CCE}" dt="2024-02-14T08:44:07.933" v="144" actId="164"/>
          <ac:spMkLst>
            <pc:docMk/>
            <pc:sldMk cId="2182730662" sldId="256"/>
            <ac:spMk id="27" creationId="{0779DBF8-9CC0-B420-3D35-241B162414A4}"/>
          </ac:spMkLst>
        </pc:spChg>
        <pc:spChg chg="add mod">
          <ac:chgData name="Ambrose Chukwuemeka Ozumba" userId="94bb5cc8-2cc9-410f-967d-603fc5391370" providerId="ADAL" clId="{46D33294-672E-46B2-8922-D3C128AF8CCE}" dt="2024-02-13T09:13:38.500" v="3" actId="1076"/>
          <ac:spMkLst>
            <pc:docMk/>
            <pc:sldMk cId="2182730662" sldId="256"/>
            <ac:spMk id="30" creationId="{5FF59200-DCE0-35CA-E9B9-DFADB12E977F}"/>
          </ac:spMkLst>
        </pc:spChg>
        <pc:spChg chg="ord">
          <ac:chgData name="Ambrose Chukwuemeka Ozumba" userId="94bb5cc8-2cc9-410f-967d-603fc5391370" providerId="ADAL" clId="{46D33294-672E-46B2-8922-D3C128AF8CCE}" dt="2024-02-14T08:43:51.096" v="143" actId="170"/>
          <ac:spMkLst>
            <pc:docMk/>
            <pc:sldMk cId="2182730662" sldId="256"/>
            <ac:spMk id="47" creationId="{5BD2E79D-ADD1-7725-E2F5-567CC79E6705}"/>
          </ac:spMkLst>
        </pc:spChg>
        <pc:spChg chg="ord">
          <ac:chgData name="Ambrose Chukwuemeka Ozumba" userId="94bb5cc8-2cc9-410f-967d-603fc5391370" providerId="ADAL" clId="{46D33294-672E-46B2-8922-D3C128AF8CCE}" dt="2024-02-14T08:43:51.096" v="143" actId="170"/>
          <ac:spMkLst>
            <pc:docMk/>
            <pc:sldMk cId="2182730662" sldId="256"/>
            <ac:spMk id="48" creationId="{04295BCF-B2F1-3FB4-026A-D55DCB8312C6}"/>
          </ac:spMkLst>
        </pc:spChg>
        <pc:grpChg chg="add mod">
          <ac:chgData name="Ambrose Chukwuemeka Ozumba" userId="94bb5cc8-2cc9-410f-967d-603fc5391370" providerId="ADAL" clId="{46D33294-672E-46B2-8922-D3C128AF8CCE}" dt="2024-02-14T08:42:49.438" v="141" actId="164"/>
          <ac:grpSpMkLst>
            <pc:docMk/>
            <pc:sldMk cId="2182730662" sldId="256"/>
            <ac:grpSpMk id="31" creationId="{DD55D01D-B689-1EB7-75F0-A77CC2443501}"/>
          </ac:grpSpMkLst>
        </pc:grpChg>
        <pc:grpChg chg="add mod">
          <ac:chgData name="Ambrose Chukwuemeka Ozumba" userId="94bb5cc8-2cc9-410f-967d-603fc5391370" providerId="ADAL" clId="{46D33294-672E-46B2-8922-D3C128AF8CCE}" dt="2024-02-14T08:44:07.933" v="144" actId="164"/>
          <ac:grpSpMkLst>
            <pc:docMk/>
            <pc:sldMk cId="2182730662" sldId="256"/>
            <ac:grpSpMk id="32" creationId="{C03B7D65-8B81-1896-27D0-EBCD35458618}"/>
          </ac:grpSpMkLst>
        </pc:grpChg>
        <pc:picChg chg="mod">
          <ac:chgData name="Ambrose Chukwuemeka Ozumba" userId="94bb5cc8-2cc9-410f-967d-603fc5391370" providerId="ADAL" clId="{46D33294-672E-46B2-8922-D3C128AF8CCE}" dt="2024-02-14T08:44:07.933" v="144" actId="164"/>
          <ac:picMkLst>
            <pc:docMk/>
            <pc:sldMk cId="2182730662" sldId="256"/>
            <ac:picMk id="29" creationId="{2195C054-7941-9DDC-EEC6-86796D8454CA}"/>
          </ac:picMkLst>
        </pc:picChg>
      </pc:sldChg>
      <pc:sldChg chg="del">
        <pc:chgData name="Ambrose Chukwuemeka Ozumba" userId="94bb5cc8-2cc9-410f-967d-603fc5391370" providerId="ADAL" clId="{46D33294-672E-46B2-8922-D3C128AF8CCE}" dt="2024-02-13T09:57:19.748" v="36" actId="2696"/>
        <pc:sldMkLst>
          <pc:docMk/>
          <pc:sldMk cId="471636943" sldId="257"/>
        </pc:sldMkLst>
      </pc:sldChg>
      <pc:sldChg chg="del">
        <pc:chgData name="Ambrose Chukwuemeka Ozumba" userId="94bb5cc8-2cc9-410f-967d-603fc5391370" providerId="ADAL" clId="{46D33294-672E-46B2-8922-D3C128AF8CCE}" dt="2024-02-13T09:57:12.548" v="35" actId="2696"/>
        <pc:sldMkLst>
          <pc:docMk/>
          <pc:sldMk cId="96429223" sldId="258"/>
        </pc:sldMkLst>
      </pc:sldChg>
      <pc:sldChg chg="del">
        <pc:chgData name="Ambrose Chukwuemeka Ozumba" userId="94bb5cc8-2cc9-410f-967d-603fc5391370" providerId="ADAL" clId="{46D33294-672E-46B2-8922-D3C128AF8CCE}" dt="2024-02-19T08:16:50.962" v="1444" actId="2696"/>
        <pc:sldMkLst>
          <pc:docMk/>
          <pc:sldMk cId="3990052593" sldId="259"/>
        </pc:sldMkLst>
      </pc:sldChg>
      <pc:sldChg chg="addSp modSp del mod">
        <pc:chgData name="Ambrose Chukwuemeka Ozumba" userId="94bb5cc8-2cc9-410f-967d-603fc5391370" providerId="ADAL" clId="{46D33294-672E-46B2-8922-D3C128AF8CCE}" dt="2024-02-14T09:17:21.434" v="274" actId="2696"/>
        <pc:sldMkLst>
          <pc:docMk/>
          <pc:sldMk cId="3660140013" sldId="260"/>
        </pc:sldMkLst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2" creationId="{E3D48E3F-3C70-6C42-86D8-2549C166C7BA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3" creationId="{957D4624-8079-6AA2-77D7-2685A27A3EC7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5" creationId="{697E27C4-09E4-2EBB-73EA-2E5613E397B6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10" creationId="{9FB17DE9-0312-8D82-1061-E77945653F08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12" creationId="{637282A3-E8C6-A128-5A2C-9DF4CEB98BE5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14" creationId="{1AFBB221-4EBF-B926-A874-F82BFDEAB5F9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17" creationId="{9034BD2E-6AE2-E279-3767-A656556EAA9F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20" creationId="{E3DD7946-C07A-EE8F-9200-AB5AC34F49F0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21" creationId="{2C9DA2C2-3375-FFA0-7D10-1AF9B2E777D6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22" creationId="{4388F4BB-42E5-1E73-D820-75E7F960EE5D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23" creationId="{3DF268FF-3B25-D2D8-BECD-59D77668B0DC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26" creationId="{48BAD3EF-CCDF-AA4E-199F-433BE90B3793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29" creationId="{17F3B600-38AC-2651-EE6B-791E448E7366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32" creationId="{325D6C8E-04E7-348F-3A27-12ECDC854418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33" creationId="{E8A46D6F-6D84-5141-DD98-D253C6FF446E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34" creationId="{DA34AEAD-3ED3-EBEB-FA8E-E51222AFDA59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35" creationId="{ED854BB9-B174-F3D5-7CB4-EB2DCFF8C035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36" creationId="{6C7AD8D3-1AB6-0BC4-FDC9-572A5831B7F2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37" creationId="{7C6C225C-FCE1-21EF-2024-BA684347E7AB}"/>
          </ac:spMkLst>
        </pc:spChg>
        <pc:spChg chg="mod">
          <ac:chgData name="Ambrose Chukwuemeka Ozumba" userId="94bb5cc8-2cc9-410f-967d-603fc5391370" providerId="ADAL" clId="{46D33294-672E-46B2-8922-D3C128AF8CCE}" dt="2024-02-14T08:29:52.031" v="67" actId="164"/>
          <ac:spMkLst>
            <pc:docMk/>
            <pc:sldMk cId="3660140013" sldId="260"/>
            <ac:spMk id="38" creationId="{5B5CF501-3B05-D6C4-78D3-7B830584C941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39" creationId="{2B4B0F8C-CB23-6197-59AC-0F9CBE1806DF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40" creationId="{BF229764-FDFF-42BE-4C3E-2B3A12299BB9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41" creationId="{13B632C6-056F-86B0-C1B1-5E197EAF553F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42" creationId="{09CD445A-A1C3-0627-11B7-C0CF4E679869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43" creationId="{D985207D-A24E-DBE6-095D-F63A47270917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44" creationId="{CAE2F445-A29F-BBED-A86D-97E890856932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52" creationId="{8767BD2C-896E-3E6A-7B33-A80BE37DCE35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53" creationId="{5566C5E6-FC25-4E3D-6DAD-39A8861E1DE2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55" creationId="{D9D4459E-2A7D-5286-0E59-95848DCDECEA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56" creationId="{CB8121BE-0146-CD7D-B664-339C330A1064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57" creationId="{13D44804-C17E-6F25-B5CF-7BBBDC2FF0F1}"/>
          </ac:spMkLst>
        </pc:spChg>
        <pc:spChg chg="mod">
          <ac:chgData name="Ambrose Chukwuemeka Ozumba" userId="94bb5cc8-2cc9-410f-967d-603fc5391370" providerId="ADAL" clId="{46D33294-672E-46B2-8922-D3C128AF8CCE}" dt="2024-02-13T14:10:12.775" v="61" actId="164"/>
          <ac:spMkLst>
            <pc:docMk/>
            <pc:sldMk cId="3660140013" sldId="260"/>
            <ac:spMk id="58" creationId="{8B945D91-66EB-6B9A-62AC-F8FC7027D13A}"/>
          </ac:spMkLst>
        </pc:spChg>
        <pc:grpChg chg="add mod">
          <ac:chgData name="Ambrose Chukwuemeka Ozumba" userId="94bb5cc8-2cc9-410f-967d-603fc5391370" providerId="ADAL" clId="{46D33294-672E-46B2-8922-D3C128AF8CCE}" dt="2024-02-13T14:10:12.775" v="61" actId="164"/>
          <ac:grpSpMkLst>
            <pc:docMk/>
            <pc:sldMk cId="3660140013" sldId="260"/>
            <ac:grpSpMk id="15" creationId="{1E9F6A4E-7177-3B35-AD85-B01D0A573FF1}"/>
          </ac:grpSpMkLst>
        </pc:grpChg>
        <pc:grpChg chg="add mod">
          <ac:chgData name="Ambrose Chukwuemeka Ozumba" userId="94bb5cc8-2cc9-410f-967d-603fc5391370" providerId="ADAL" clId="{46D33294-672E-46B2-8922-D3C128AF8CCE}" dt="2024-02-14T08:30:00.005" v="68" actId="1076"/>
          <ac:grpSpMkLst>
            <pc:docMk/>
            <pc:sldMk cId="3660140013" sldId="260"/>
            <ac:grpSpMk id="16" creationId="{B06BF9E5-FD00-C2EC-D084-364D647DFA5F}"/>
          </ac:grpSpMkLst>
        </pc:grpChg>
      </pc:sldChg>
      <pc:sldChg chg="del">
        <pc:chgData name="Ambrose Chukwuemeka Ozumba" userId="94bb5cc8-2cc9-410f-967d-603fc5391370" providerId="ADAL" clId="{46D33294-672E-46B2-8922-D3C128AF8CCE}" dt="2024-02-13T09:57:27.719" v="37" actId="2696"/>
        <pc:sldMkLst>
          <pc:docMk/>
          <pc:sldMk cId="3840467303" sldId="261"/>
        </pc:sldMkLst>
      </pc:sldChg>
      <pc:sldChg chg="modSp mod">
        <pc:chgData name="Ambrose Chukwuemeka Ozumba" userId="94bb5cc8-2cc9-410f-967d-603fc5391370" providerId="ADAL" clId="{46D33294-672E-46B2-8922-D3C128AF8CCE}" dt="2024-02-13T09:28:13.220" v="26" actId="20577"/>
        <pc:sldMkLst>
          <pc:docMk/>
          <pc:sldMk cId="3914804307" sldId="267"/>
        </pc:sldMkLst>
        <pc:spChg chg="mod">
          <ac:chgData name="Ambrose Chukwuemeka Ozumba" userId="94bb5cc8-2cc9-410f-967d-603fc5391370" providerId="ADAL" clId="{46D33294-672E-46B2-8922-D3C128AF8CCE}" dt="2024-02-13T09:28:13.220" v="26" actId="20577"/>
          <ac:spMkLst>
            <pc:docMk/>
            <pc:sldMk cId="3914804307" sldId="267"/>
            <ac:spMk id="93" creationId="{BB98DD54-3F8A-0C5A-B974-55AD5AC776AB}"/>
          </ac:spMkLst>
        </pc:spChg>
      </pc:sldChg>
      <pc:sldChg chg="modSp mod">
        <pc:chgData name="Ambrose Chukwuemeka Ozumba" userId="94bb5cc8-2cc9-410f-967d-603fc5391370" providerId="ADAL" clId="{46D33294-672E-46B2-8922-D3C128AF8CCE}" dt="2024-02-14T13:24:36.718" v="1435" actId="14100"/>
        <pc:sldMkLst>
          <pc:docMk/>
          <pc:sldMk cId="796836459" sldId="269"/>
        </pc:sldMkLst>
        <pc:spChg chg="mod">
          <ac:chgData name="Ambrose Chukwuemeka Ozumba" userId="94bb5cc8-2cc9-410f-967d-603fc5391370" providerId="ADAL" clId="{46D33294-672E-46B2-8922-D3C128AF8CCE}" dt="2024-02-14T13:24:10.410" v="1430" actId="1076"/>
          <ac:spMkLst>
            <pc:docMk/>
            <pc:sldMk cId="796836459" sldId="269"/>
            <ac:spMk id="10" creationId="{3D8650BF-F12B-6F13-68B8-2A3254BE7F62}"/>
          </ac:spMkLst>
        </pc:spChg>
        <pc:spChg chg="mod">
          <ac:chgData name="Ambrose Chukwuemeka Ozumba" userId="94bb5cc8-2cc9-410f-967d-603fc5391370" providerId="ADAL" clId="{46D33294-672E-46B2-8922-D3C128AF8CCE}" dt="2024-02-14T13:24:23.853" v="1433" actId="1076"/>
          <ac:spMkLst>
            <pc:docMk/>
            <pc:sldMk cId="796836459" sldId="269"/>
            <ac:spMk id="73" creationId="{AABDE247-9189-820D-F8AF-ABFD81E51FBF}"/>
          </ac:spMkLst>
        </pc:spChg>
        <pc:cxnChg chg="mod">
          <ac:chgData name="Ambrose Chukwuemeka Ozumba" userId="94bb5cc8-2cc9-410f-967d-603fc5391370" providerId="ADAL" clId="{46D33294-672E-46B2-8922-D3C128AF8CCE}" dt="2024-02-14T13:24:36.718" v="1435" actId="14100"/>
          <ac:cxnSpMkLst>
            <pc:docMk/>
            <pc:sldMk cId="796836459" sldId="269"/>
            <ac:cxnSpMk id="70" creationId="{DEB75F58-0ED0-514F-1A5D-B2DCF769AFEC}"/>
          </ac:cxnSpMkLst>
        </pc:cxnChg>
      </pc:sldChg>
      <pc:sldChg chg="modSp mod">
        <pc:chgData name="Ambrose Chukwuemeka Ozumba" userId="94bb5cc8-2cc9-410f-967d-603fc5391370" providerId="ADAL" clId="{46D33294-672E-46B2-8922-D3C128AF8CCE}" dt="2024-02-14T13:50:34.521" v="1443" actId="20577"/>
        <pc:sldMkLst>
          <pc:docMk/>
          <pc:sldMk cId="1479007413" sldId="272"/>
        </pc:sldMkLst>
        <pc:spChg chg="mod ord">
          <ac:chgData name="Ambrose Chukwuemeka Ozumba" userId="94bb5cc8-2cc9-410f-967d-603fc5391370" providerId="ADAL" clId="{46D33294-672E-46B2-8922-D3C128AF8CCE}" dt="2024-02-14T13:25:34.702" v="1441" actId="14100"/>
          <ac:spMkLst>
            <pc:docMk/>
            <pc:sldMk cId="1479007413" sldId="272"/>
            <ac:spMk id="10" creationId="{D660F4A3-95E5-672C-A372-50BB8111432F}"/>
          </ac:spMkLst>
        </pc:spChg>
        <pc:spChg chg="mod">
          <ac:chgData name="Ambrose Chukwuemeka Ozumba" userId="94bb5cc8-2cc9-410f-967d-603fc5391370" providerId="ADAL" clId="{46D33294-672E-46B2-8922-D3C128AF8CCE}" dt="2024-02-14T13:50:34.521" v="1443" actId="20577"/>
          <ac:spMkLst>
            <pc:docMk/>
            <pc:sldMk cId="1479007413" sldId="272"/>
            <ac:spMk id="80" creationId="{E7BA31F2-FD14-C660-9882-986B2A8B267F}"/>
          </ac:spMkLst>
        </pc:spChg>
        <pc:spChg chg="mod">
          <ac:chgData name="Ambrose Chukwuemeka Ozumba" userId="94bb5cc8-2cc9-410f-967d-603fc5391370" providerId="ADAL" clId="{46D33294-672E-46B2-8922-D3C128AF8CCE}" dt="2024-02-14T13:25:43.227" v="1442" actId="1076"/>
          <ac:spMkLst>
            <pc:docMk/>
            <pc:sldMk cId="1479007413" sldId="272"/>
            <ac:spMk id="154" creationId="{CDADED55-15C7-53B4-1088-748F56ED0DEB}"/>
          </ac:spMkLst>
        </pc:spChg>
      </pc:sldChg>
      <pc:sldChg chg="addSp delSp modSp del mod">
        <pc:chgData name="Ambrose Chukwuemeka Ozumba" userId="94bb5cc8-2cc9-410f-967d-603fc5391370" providerId="ADAL" clId="{46D33294-672E-46B2-8922-D3C128AF8CCE}" dt="2024-02-14T09:20:52.793" v="285" actId="2696"/>
        <pc:sldMkLst>
          <pc:docMk/>
          <pc:sldMk cId="1575550530" sldId="273"/>
        </pc:sldMkLst>
        <pc:spChg chg="del mod">
          <ac:chgData name="Ambrose Chukwuemeka Ozumba" userId="94bb5cc8-2cc9-410f-967d-603fc5391370" providerId="ADAL" clId="{46D33294-672E-46B2-8922-D3C128AF8CCE}" dt="2024-02-14T09:17:49.730" v="276" actId="478"/>
          <ac:spMkLst>
            <pc:docMk/>
            <pc:sldMk cId="1575550530" sldId="273"/>
            <ac:spMk id="2" creationId="{7B114F60-7FD0-2807-EED5-D3827358A7D2}"/>
          </ac:spMkLst>
        </pc:spChg>
        <pc:spChg chg="mod">
          <ac:chgData name="Ambrose Chukwuemeka Ozumba" userId="94bb5cc8-2cc9-410f-967d-603fc5391370" providerId="ADAL" clId="{46D33294-672E-46B2-8922-D3C128AF8CCE}" dt="2024-02-14T09:17:54.541" v="278" actId="1076"/>
          <ac:spMkLst>
            <pc:docMk/>
            <pc:sldMk cId="1575550530" sldId="273"/>
            <ac:spMk id="4" creationId="{18340E3B-47AF-0800-9400-2DFC4D01C5E1}"/>
          </ac:spMkLst>
        </pc:spChg>
        <pc:spChg chg="mod">
          <ac:chgData name="Ambrose Chukwuemeka Ozumba" userId="94bb5cc8-2cc9-410f-967d-603fc5391370" providerId="ADAL" clId="{46D33294-672E-46B2-8922-D3C128AF8CCE}" dt="2024-02-14T09:18:45.039" v="280" actId="1076"/>
          <ac:spMkLst>
            <pc:docMk/>
            <pc:sldMk cId="1575550530" sldId="273"/>
            <ac:spMk id="7" creationId="{610483C5-1DD9-308C-FE49-7D1DF2D8F521}"/>
          </ac:spMkLst>
        </pc:spChg>
        <pc:spChg chg="mod">
          <ac:chgData name="Ambrose Chukwuemeka Ozumba" userId="94bb5cc8-2cc9-410f-967d-603fc5391370" providerId="ADAL" clId="{46D33294-672E-46B2-8922-D3C128AF8CCE}" dt="2024-02-13T09:37:07.943" v="34" actId="465"/>
          <ac:spMkLst>
            <pc:docMk/>
            <pc:sldMk cId="1575550530" sldId="273"/>
            <ac:spMk id="8" creationId="{D820E7F9-DDFD-0549-C148-875DE7FC2F76}"/>
          </ac:spMkLst>
        </pc:spChg>
        <pc:spChg chg="mod">
          <ac:chgData name="Ambrose Chukwuemeka Ozumba" userId="94bb5cc8-2cc9-410f-967d-603fc5391370" providerId="ADAL" clId="{46D33294-672E-46B2-8922-D3C128AF8CCE}" dt="2024-02-14T09:18:53.738" v="281" actId="1076"/>
          <ac:spMkLst>
            <pc:docMk/>
            <pc:sldMk cId="1575550530" sldId="273"/>
            <ac:spMk id="9" creationId="{612DFE5E-DEB0-1988-D79F-107914182592}"/>
          </ac:spMkLst>
        </pc:spChg>
        <pc:spChg chg="del">
          <ac:chgData name="Ambrose Chukwuemeka Ozumba" userId="94bb5cc8-2cc9-410f-967d-603fc5391370" providerId="ADAL" clId="{46D33294-672E-46B2-8922-D3C128AF8CCE}" dt="2024-02-14T08:42:13.240" v="137" actId="478"/>
          <ac:spMkLst>
            <pc:docMk/>
            <pc:sldMk cId="1575550530" sldId="273"/>
            <ac:spMk id="11" creationId="{3E00A46F-7AE7-41EF-96B1-D129DBC4A37E}"/>
          </ac:spMkLst>
        </pc:spChg>
        <pc:spChg chg="mod">
          <ac:chgData name="Ambrose Chukwuemeka Ozumba" userId="94bb5cc8-2cc9-410f-967d-603fc5391370" providerId="ADAL" clId="{46D33294-672E-46B2-8922-D3C128AF8CCE}" dt="2024-02-14T08:54:22.485" v="182" actId="1076"/>
          <ac:spMkLst>
            <pc:docMk/>
            <pc:sldMk cId="1575550530" sldId="273"/>
            <ac:spMk id="12" creationId="{2FC8D214-1705-CF81-A171-CBDBCB88CF57}"/>
          </ac:spMkLst>
        </pc:spChg>
        <pc:spChg chg="del ord">
          <ac:chgData name="Ambrose Chukwuemeka Ozumba" userId="94bb5cc8-2cc9-410f-967d-603fc5391370" providerId="ADAL" clId="{46D33294-672E-46B2-8922-D3C128AF8CCE}" dt="2024-02-14T08:42:05.555" v="136" actId="478"/>
          <ac:spMkLst>
            <pc:docMk/>
            <pc:sldMk cId="1575550530" sldId="273"/>
            <ac:spMk id="13" creationId="{86AD4F58-0C25-8B19-CBEF-BBFD3E6C6F6A}"/>
          </ac:spMkLst>
        </pc:spChg>
        <pc:spChg chg="add mod">
          <ac:chgData name="Ambrose Chukwuemeka Ozumba" userId="94bb5cc8-2cc9-410f-967d-603fc5391370" providerId="ADAL" clId="{46D33294-672E-46B2-8922-D3C128AF8CCE}" dt="2024-02-13T09:13:52.080" v="13" actId="20577"/>
          <ac:spMkLst>
            <pc:docMk/>
            <pc:sldMk cId="1575550530" sldId="273"/>
            <ac:spMk id="16" creationId="{4FF69983-6BCD-C3F2-AF0D-AB4C3DA8085B}"/>
          </ac:spMkLst>
        </pc:spChg>
        <pc:spChg chg="add del mod">
          <ac:chgData name="Ambrose Chukwuemeka Ozumba" userId="94bb5cc8-2cc9-410f-967d-603fc5391370" providerId="ADAL" clId="{46D33294-672E-46B2-8922-D3C128AF8CCE}" dt="2024-02-14T08:31:58.129" v="86" actId="2085"/>
          <ac:spMkLst>
            <pc:docMk/>
            <pc:sldMk cId="1575550530" sldId="273"/>
            <ac:spMk id="18" creationId="{7F93B093-0748-C9F9-1B1E-D4C4F5ED836B}"/>
          </ac:spMkLst>
        </pc:spChg>
        <pc:spChg chg="add mod">
          <ac:chgData name="Ambrose Chukwuemeka Ozumba" userId="94bb5cc8-2cc9-410f-967d-603fc5391370" providerId="ADAL" clId="{46D33294-672E-46B2-8922-D3C128AF8CCE}" dt="2024-02-13T14:09:54.974" v="58"/>
          <ac:spMkLst>
            <pc:docMk/>
            <pc:sldMk cId="1575550530" sldId="273"/>
            <ac:spMk id="21" creationId="{C5D34CEB-7DC6-9112-2F9C-4139FCB5FFD9}"/>
          </ac:spMkLst>
        </pc:spChg>
        <pc:spChg chg="mod">
          <ac:chgData name="Ambrose Chukwuemeka Ozumba" userId="94bb5cc8-2cc9-410f-967d-603fc5391370" providerId="ADAL" clId="{46D33294-672E-46B2-8922-D3C128AF8CCE}" dt="2024-02-13T09:37:07.943" v="34" actId="465"/>
          <ac:spMkLst>
            <pc:docMk/>
            <pc:sldMk cId="1575550530" sldId="273"/>
            <ac:spMk id="23" creationId="{FED3ACCD-67C0-49DE-E517-59A9CA0BB136}"/>
          </ac:spMkLst>
        </pc:spChg>
        <pc:spChg chg="del">
          <ac:chgData name="Ambrose Chukwuemeka Ozumba" userId="94bb5cc8-2cc9-410f-967d-603fc5391370" providerId="ADAL" clId="{46D33294-672E-46B2-8922-D3C128AF8CCE}" dt="2024-02-13T09:27:57.878" v="22" actId="478"/>
          <ac:spMkLst>
            <pc:docMk/>
            <pc:sldMk cId="1575550530" sldId="273"/>
            <ac:spMk id="24" creationId="{94C938F3-81B6-D5EE-8140-B375FF410DCA}"/>
          </ac:spMkLst>
        </pc:spChg>
        <pc:spChg chg="add del mod">
          <ac:chgData name="Ambrose Chukwuemeka Ozumba" userId="94bb5cc8-2cc9-410f-967d-603fc5391370" providerId="ADAL" clId="{46D33294-672E-46B2-8922-D3C128AF8CCE}" dt="2024-02-14T08:44:35.558" v="146" actId="478"/>
          <ac:spMkLst>
            <pc:docMk/>
            <pc:sldMk cId="1575550530" sldId="273"/>
            <ac:spMk id="27" creationId="{29A951F2-64FA-0172-86E2-19A9355EA2DB}"/>
          </ac:spMkLst>
        </pc:spChg>
        <pc:spChg chg="mod topLvl">
          <ac:chgData name="Ambrose Chukwuemeka Ozumba" userId="94bb5cc8-2cc9-410f-967d-603fc5391370" providerId="ADAL" clId="{46D33294-672E-46B2-8922-D3C128AF8CCE}" dt="2024-02-14T08:49:58.782" v="163" actId="208"/>
          <ac:spMkLst>
            <pc:docMk/>
            <pc:sldMk cId="1575550530" sldId="273"/>
            <ac:spMk id="30" creationId="{81558CDB-327A-F77B-6749-F938C9508170}"/>
          </ac:spMkLst>
        </pc:spChg>
        <pc:spChg chg="mod topLvl">
          <ac:chgData name="Ambrose Chukwuemeka Ozumba" userId="94bb5cc8-2cc9-410f-967d-603fc5391370" providerId="ADAL" clId="{46D33294-672E-46B2-8922-D3C128AF8CCE}" dt="2024-02-14T08:59:51.123" v="201" actId="1076"/>
          <ac:spMkLst>
            <pc:docMk/>
            <pc:sldMk cId="1575550530" sldId="273"/>
            <ac:spMk id="31" creationId="{4E043A46-C51E-66B8-6CDC-06AE821FA622}"/>
          </ac:spMkLst>
        </pc:spChg>
        <pc:spChg chg="mod topLvl">
          <ac:chgData name="Ambrose Chukwuemeka Ozumba" userId="94bb5cc8-2cc9-410f-967d-603fc5391370" providerId="ADAL" clId="{46D33294-672E-46B2-8922-D3C128AF8CCE}" dt="2024-02-14T08:48:07.929" v="162" actId="208"/>
          <ac:spMkLst>
            <pc:docMk/>
            <pc:sldMk cId="1575550530" sldId="273"/>
            <ac:spMk id="32" creationId="{4A9F5479-8ED4-D35C-7885-4879D79BA527}"/>
          </ac:spMkLst>
        </pc:spChg>
        <pc:spChg chg="mod topLvl">
          <ac:chgData name="Ambrose Chukwuemeka Ozumba" userId="94bb5cc8-2cc9-410f-967d-603fc5391370" providerId="ADAL" clId="{46D33294-672E-46B2-8922-D3C128AF8CCE}" dt="2024-02-14T08:59:51.123" v="201" actId="1076"/>
          <ac:spMkLst>
            <pc:docMk/>
            <pc:sldMk cId="1575550530" sldId="273"/>
            <ac:spMk id="33" creationId="{CB24A0FF-33DA-E719-2E24-4E6145181071}"/>
          </ac:spMkLst>
        </pc:spChg>
        <pc:spChg chg="mod topLvl">
          <ac:chgData name="Ambrose Chukwuemeka Ozumba" userId="94bb5cc8-2cc9-410f-967d-603fc5391370" providerId="ADAL" clId="{46D33294-672E-46B2-8922-D3C128AF8CCE}" dt="2024-02-14T08:59:51.123" v="201" actId="1076"/>
          <ac:spMkLst>
            <pc:docMk/>
            <pc:sldMk cId="1575550530" sldId="273"/>
            <ac:spMk id="34" creationId="{0C324EE4-1E6E-7C91-DDDB-52F53AA0C8A4}"/>
          </ac:spMkLst>
        </pc:spChg>
        <pc:spChg chg="mod topLvl">
          <ac:chgData name="Ambrose Chukwuemeka Ozumba" userId="94bb5cc8-2cc9-410f-967d-603fc5391370" providerId="ADAL" clId="{46D33294-672E-46B2-8922-D3C128AF8CCE}" dt="2024-02-14T08:59:51.123" v="201" actId="1076"/>
          <ac:spMkLst>
            <pc:docMk/>
            <pc:sldMk cId="1575550530" sldId="273"/>
            <ac:spMk id="35" creationId="{616FAB64-7F8E-E56B-2F9E-CB394B2CF8F4}"/>
          </ac:spMkLst>
        </pc:spChg>
        <pc:spChg chg="mod topLvl">
          <ac:chgData name="Ambrose Chukwuemeka Ozumba" userId="94bb5cc8-2cc9-410f-967d-603fc5391370" providerId="ADAL" clId="{46D33294-672E-46B2-8922-D3C128AF8CCE}" dt="2024-02-14T09:01:54.787" v="215" actId="1076"/>
          <ac:spMkLst>
            <pc:docMk/>
            <pc:sldMk cId="1575550530" sldId="273"/>
            <ac:spMk id="36" creationId="{054CE5E7-D76F-0898-FCD3-70245797684B}"/>
          </ac:spMkLst>
        </pc:spChg>
        <pc:spChg chg="mod topLvl">
          <ac:chgData name="Ambrose Chukwuemeka Ozumba" userId="94bb5cc8-2cc9-410f-967d-603fc5391370" providerId="ADAL" clId="{46D33294-672E-46B2-8922-D3C128AF8CCE}" dt="2024-02-14T08:48:07.929" v="162" actId="208"/>
          <ac:spMkLst>
            <pc:docMk/>
            <pc:sldMk cId="1575550530" sldId="273"/>
            <ac:spMk id="37" creationId="{462D7E2B-A7F5-3AE4-18BB-CC692DED3BF6}"/>
          </ac:spMkLst>
        </pc:spChg>
        <pc:spChg chg="del mod topLvl">
          <ac:chgData name="Ambrose Chukwuemeka Ozumba" userId="94bb5cc8-2cc9-410f-967d-603fc5391370" providerId="ADAL" clId="{46D33294-672E-46B2-8922-D3C128AF8CCE}" dt="2024-02-14T08:32:49.904" v="87" actId="478"/>
          <ac:spMkLst>
            <pc:docMk/>
            <pc:sldMk cId="1575550530" sldId="273"/>
            <ac:spMk id="38" creationId="{670A5BDC-2FB3-82A3-920C-A503F3885459}"/>
          </ac:spMkLst>
        </pc:spChg>
        <pc:spChg chg="del mod topLvl">
          <ac:chgData name="Ambrose Chukwuemeka Ozumba" userId="94bb5cc8-2cc9-410f-967d-603fc5391370" providerId="ADAL" clId="{46D33294-672E-46B2-8922-D3C128AF8CCE}" dt="2024-02-14T08:33:08.712" v="88" actId="478"/>
          <ac:spMkLst>
            <pc:docMk/>
            <pc:sldMk cId="1575550530" sldId="273"/>
            <ac:spMk id="39" creationId="{88E44C8F-8360-AD7B-29A2-4CAD6740E304}"/>
          </ac:spMkLst>
        </pc:spChg>
        <pc:spChg chg="del mod topLvl">
          <ac:chgData name="Ambrose Chukwuemeka Ozumba" userId="94bb5cc8-2cc9-410f-967d-603fc5391370" providerId="ADAL" clId="{46D33294-672E-46B2-8922-D3C128AF8CCE}" dt="2024-02-14T08:33:21.301" v="93" actId="478"/>
          <ac:spMkLst>
            <pc:docMk/>
            <pc:sldMk cId="1575550530" sldId="273"/>
            <ac:spMk id="40" creationId="{C9D466A9-D407-B9B1-EE8E-4230D3355E78}"/>
          </ac:spMkLst>
        </pc:spChg>
        <pc:spChg chg="del mod topLvl">
          <ac:chgData name="Ambrose Chukwuemeka Ozumba" userId="94bb5cc8-2cc9-410f-967d-603fc5391370" providerId="ADAL" clId="{46D33294-672E-46B2-8922-D3C128AF8CCE}" dt="2024-02-14T08:58:20.934" v="199" actId="478"/>
          <ac:spMkLst>
            <pc:docMk/>
            <pc:sldMk cId="1575550530" sldId="273"/>
            <ac:spMk id="41" creationId="{376A4F88-D927-6652-3591-7DBB2DD52DE8}"/>
          </ac:spMkLst>
        </pc:spChg>
        <pc:spChg chg="del mod topLvl">
          <ac:chgData name="Ambrose Chukwuemeka Ozumba" userId="94bb5cc8-2cc9-410f-967d-603fc5391370" providerId="ADAL" clId="{46D33294-672E-46B2-8922-D3C128AF8CCE}" dt="2024-02-14T08:58:13.873" v="197" actId="478"/>
          <ac:spMkLst>
            <pc:docMk/>
            <pc:sldMk cId="1575550530" sldId="273"/>
            <ac:spMk id="42" creationId="{89DFCBA9-6505-3DD8-3F70-D88EDE7B21FB}"/>
          </ac:spMkLst>
        </pc:spChg>
        <pc:spChg chg="del mod topLvl">
          <ac:chgData name="Ambrose Chukwuemeka Ozumba" userId="94bb5cc8-2cc9-410f-967d-603fc5391370" providerId="ADAL" clId="{46D33294-672E-46B2-8922-D3C128AF8CCE}" dt="2024-02-14T08:58:17.223" v="198" actId="478"/>
          <ac:spMkLst>
            <pc:docMk/>
            <pc:sldMk cId="1575550530" sldId="273"/>
            <ac:spMk id="43" creationId="{B414A462-B5F6-33D4-C06F-78B31DC01E58}"/>
          </ac:spMkLst>
        </pc:spChg>
        <pc:spChg chg="del mod topLvl">
          <ac:chgData name="Ambrose Chukwuemeka Ozumba" userId="94bb5cc8-2cc9-410f-967d-603fc5391370" providerId="ADAL" clId="{46D33294-672E-46B2-8922-D3C128AF8CCE}" dt="2024-02-14T08:33:11.355" v="89" actId="478"/>
          <ac:spMkLst>
            <pc:docMk/>
            <pc:sldMk cId="1575550530" sldId="273"/>
            <ac:spMk id="44" creationId="{BE189233-365F-4C00-873E-EB83657E813E}"/>
          </ac:spMkLst>
        </pc:spChg>
        <pc:spChg chg="del mod topLvl">
          <ac:chgData name="Ambrose Chukwuemeka Ozumba" userId="94bb5cc8-2cc9-410f-967d-603fc5391370" providerId="ADAL" clId="{46D33294-672E-46B2-8922-D3C128AF8CCE}" dt="2024-02-14T08:58:24.307" v="200" actId="478"/>
          <ac:spMkLst>
            <pc:docMk/>
            <pc:sldMk cId="1575550530" sldId="273"/>
            <ac:spMk id="45" creationId="{02C3F9A2-19C3-BD53-4801-DB66C079B284}"/>
          </ac:spMkLst>
        </pc:spChg>
        <pc:spChg chg="del mod topLvl">
          <ac:chgData name="Ambrose Chukwuemeka Ozumba" userId="94bb5cc8-2cc9-410f-967d-603fc5391370" providerId="ADAL" clId="{46D33294-672E-46B2-8922-D3C128AF8CCE}" dt="2024-02-14T08:33:14.419" v="90" actId="478"/>
          <ac:spMkLst>
            <pc:docMk/>
            <pc:sldMk cId="1575550530" sldId="273"/>
            <ac:spMk id="46" creationId="{F6AC10B3-CDC7-B5A3-47E9-D53D906E5069}"/>
          </ac:spMkLst>
        </pc:spChg>
        <pc:spChg chg="add mod">
          <ac:chgData name="Ambrose Chukwuemeka Ozumba" userId="94bb5cc8-2cc9-410f-967d-603fc5391370" providerId="ADAL" clId="{46D33294-672E-46B2-8922-D3C128AF8CCE}" dt="2024-02-14T08:30:43.676" v="74" actId="1076"/>
          <ac:spMkLst>
            <pc:docMk/>
            <pc:sldMk cId="1575550530" sldId="273"/>
            <ac:spMk id="51" creationId="{EF9D2393-9BFB-98D8-F8FD-C98BE1128182}"/>
          </ac:spMkLst>
        </pc:spChg>
        <pc:spChg chg="add del mod">
          <ac:chgData name="Ambrose Chukwuemeka Ozumba" userId="94bb5cc8-2cc9-410f-967d-603fc5391370" providerId="ADAL" clId="{46D33294-672E-46B2-8922-D3C128AF8CCE}" dt="2024-02-14T08:34:35.686" v="103" actId="478"/>
          <ac:spMkLst>
            <pc:docMk/>
            <pc:sldMk cId="1575550530" sldId="273"/>
            <ac:spMk id="52" creationId="{4FB3BD78-9C50-5584-4660-AADBAA4A3861}"/>
          </ac:spMkLst>
        </pc:spChg>
        <pc:spChg chg="add del mod">
          <ac:chgData name="Ambrose Chukwuemeka Ozumba" userId="94bb5cc8-2cc9-410f-967d-603fc5391370" providerId="ADAL" clId="{46D33294-672E-46B2-8922-D3C128AF8CCE}" dt="2024-02-14T08:33:17.330" v="92" actId="478"/>
          <ac:spMkLst>
            <pc:docMk/>
            <pc:sldMk cId="1575550530" sldId="273"/>
            <ac:spMk id="53" creationId="{BD334041-1916-AE2B-DA58-039563A89388}"/>
          </ac:spMkLst>
        </pc:spChg>
        <pc:spChg chg="add del mod">
          <ac:chgData name="Ambrose Chukwuemeka Ozumba" userId="94bb5cc8-2cc9-410f-967d-603fc5391370" providerId="ADAL" clId="{46D33294-672E-46B2-8922-D3C128AF8CCE}" dt="2024-02-14T08:34:48.433" v="105" actId="478"/>
          <ac:spMkLst>
            <pc:docMk/>
            <pc:sldMk cId="1575550530" sldId="273"/>
            <ac:spMk id="54" creationId="{892C2B8D-C3DB-2F40-0803-2E1D8F316DDE}"/>
          </ac:spMkLst>
        </pc:spChg>
        <pc:spChg chg="add mod">
          <ac:chgData name="Ambrose Chukwuemeka Ozumba" userId="94bb5cc8-2cc9-410f-967d-603fc5391370" providerId="ADAL" clId="{46D33294-672E-46B2-8922-D3C128AF8CCE}" dt="2024-02-14T08:59:51.123" v="201" actId="1076"/>
          <ac:spMkLst>
            <pc:docMk/>
            <pc:sldMk cId="1575550530" sldId="273"/>
            <ac:spMk id="55" creationId="{C8114D48-F0E6-6322-C0C3-5589AD53EC3D}"/>
          </ac:spMkLst>
        </pc:spChg>
        <pc:spChg chg="add mod">
          <ac:chgData name="Ambrose Chukwuemeka Ozumba" userId="94bb5cc8-2cc9-410f-967d-603fc5391370" providerId="ADAL" clId="{46D33294-672E-46B2-8922-D3C128AF8CCE}" dt="2024-02-14T08:59:51.123" v="201" actId="1076"/>
          <ac:spMkLst>
            <pc:docMk/>
            <pc:sldMk cId="1575550530" sldId="273"/>
            <ac:spMk id="56" creationId="{56F50A31-FD69-3E75-FBC6-EC092D348B47}"/>
          </ac:spMkLst>
        </pc:spChg>
        <pc:spChg chg="add mod">
          <ac:chgData name="Ambrose Chukwuemeka Ozumba" userId="94bb5cc8-2cc9-410f-967d-603fc5391370" providerId="ADAL" clId="{46D33294-672E-46B2-8922-D3C128AF8CCE}" dt="2024-02-14T08:59:51.123" v="201" actId="1076"/>
          <ac:spMkLst>
            <pc:docMk/>
            <pc:sldMk cId="1575550530" sldId="273"/>
            <ac:spMk id="57" creationId="{5C289551-468A-1792-577E-655D30DEA1CA}"/>
          </ac:spMkLst>
        </pc:spChg>
        <pc:spChg chg="add mod">
          <ac:chgData name="Ambrose Chukwuemeka Ozumba" userId="94bb5cc8-2cc9-410f-967d-603fc5391370" providerId="ADAL" clId="{46D33294-672E-46B2-8922-D3C128AF8CCE}" dt="2024-02-14T08:59:51.123" v="201" actId="1076"/>
          <ac:spMkLst>
            <pc:docMk/>
            <pc:sldMk cId="1575550530" sldId="273"/>
            <ac:spMk id="58" creationId="{2F35C6E8-5F45-F96B-A492-AF0B6683B93F}"/>
          </ac:spMkLst>
        </pc:spChg>
        <pc:spChg chg="add mod">
          <ac:chgData name="Ambrose Chukwuemeka Ozumba" userId="94bb5cc8-2cc9-410f-967d-603fc5391370" providerId="ADAL" clId="{46D33294-672E-46B2-8922-D3C128AF8CCE}" dt="2024-02-14T08:42:02.079" v="135" actId="1076"/>
          <ac:spMkLst>
            <pc:docMk/>
            <pc:sldMk cId="1575550530" sldId="273"/>
            <ac:spMk id="59" creationId="{B14024D0-B96A-F4A7-F81B-D88DDA88E7A4}"/>
          </ac:spMkLst>
        </pc:spChg>
        <pc:spChg chg="add del mod">
          <ac:chgData name="Ambrose Chukwuemeka Ozumba" userId="94bb5cc8-2cc9-410f-967d-603fc5391370" providerId="ADAL" clId="{46D33294-672E-46B2-8922-D3C128AF8CCE}" dt="2024-02-14T08:51:59.922" v="169" actId="2085"/>
          <ac:spMkLst>
            <pc:docMk/>
            <pc:sldMk cId="1575550530" sldId="273"/>
            <ac:spMk id="60" creationId="{4E621EA6-E65C-96CF-11E2-0223BAD3C440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63" creationId="{4F8ADDBE-BE8F-1A11-B5CC-60F62F3BC215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64" creationId="{045BFB9B-C91C-5943-4CA4-CCBF8691A3D6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65" creationId="{057D4F14-2DE7-EAC1-A985-2D2A2B68CCEA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66" creationId="{B63F7128-D3F7-A08A-13FA-0C7D718FBAD5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67" creationId="{1FD39464-6245-47C4-FB76-978957472245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68" creationId="{22F97981-5CD8-D32D-CF64-17ADEE8D2F9C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70" creationId="{2EF9A45C-5F85-0393-3C7A-31C9858CBAFE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71" creationId="{354C45D3-B9C0-90A7-28BA-ED6CA5BCABC7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72" creationId="{3B11396A-C78A-1E2A-D060-AFE29BDE5B9A}"/>
          </ac:spMkLst>
        </pc:spChg>
        <pc:spChg chg="mod">
          <ac:chgData name="Ambrose Chukwuemeka Ozumba" userId="94bb5cc8-2cc9-410f-967d-603fc5391370" providerId="ADAL" clId="{46D33294-672E-46B2-8922-D3C128AF8CCE}" dt="2024-02-14T08:44:37.533" v="147"/>
          <ac:spMkLst>
            <pc:docMk/>
            <pc:sldMk cId="1575550530" sldId="273"/>
            <ac:spMk id="73" creationId="{B55564D4-DCF4-B7AA-8DB1-A7F8AE00C5E8}"/>
          </ac:spMkLst>
        </pc:spChg>
        <pc:spChg chg="add mod">
          <ac:chgData name="Ambrose Chukwuemeka Ozumba" userId="94bb5cc8-2cc9-410f-967d-603fc5391370" providerId="ADAL" clId="{46D33294-672E-46B2-8922-D3C128AF8CCE}" dt="2024-02-14T08:45:08.835" v="151"/>
          <ac:spMkLst>
            <pc:docMk/>
            <pc:sldMk cId="1575550530" sldId="273"/>
            <ac:spMk id="75" creationId="{0BF7C004-1647-CC4C-37F9-CE2D4E26620A}"/>
          </ac:spMkLst>
        </pc:spChg>
        <pc:spChg chg="add mod">
          <ac:chgData name="Ambrose Chukwuemeka Ozumba" userId="94bb5cc8-2cc9-410f-967d-603fc5391370" providerId="ADAL" clId="{46D33294-672E-46B2-8922-D3C128AF8CCE}" dt="2024-02-14T08:45:08.835" v="151"/>
          <ac:spMkLst>
            <pc:docMk/>
            <pc:sldMk cId="1575550530" sldId="273"/>
            <ac:spMk id="76" creationId="{89DDDCED-F5D7-361F-A37A-82FADBDE2511}"/>
          </ac:spMkLst>
        </pc:spChg>
        <pc:spChg chg="add mod">
          <ac:chgData name="Ambrose Chukwuemeka Ozumba" userId="94bb5cc8-2cc9-410f-967d-603fc5391370" providerId="ADAL" clId="{46D33294-672E-46B2-8922-D3C128AF8CCE}" dt="2024-02-14T08:45:08.835" v="151"/>
          <ac:spMkLst>
            <pc:docMk/>
            <pc:sldMk cId="1575550530" sldId="273"/>
            <ac:spMk id="77" creationId="{ECB6702C-79D0-EF07-6A4F-644933006C56}"/>
          </ac:spMkLst>
        </pc:spChg>
        <pc:spChg chg="add mod">
          <ac:chgData name="Ambrose Chukwuemeka Ozumba" userId="94bb5cc8-2cc9-410f-967d-603fc5391370" providerId="ADAL" clId="{46D33294-672E-46B2-8922-D3C128AF8CCE}" dt="2024-02-14T08:45:08.835" v="151"/>
          <ac:spMkLst>
            <pc:docMk/>
            <pc:sldMk cId="1575550530" sldId="273"/>
            <ac:spMk id="78" creationId="{42780AAA-C91C-9F53-7574-47B57AC4905D}"/>
          </ac:spMkLst>
        </pc:spChg>
        <pc:spChg chg="add mod">
          <ac:chgData name="Ambrose Chukwuemeka Ozumba" userId="94bb5cc8-2cc9-410f-967d-603fc5391370" providerId="ADAL" clId="{46D33294-672E-46B2-8922-D3C128AF8CCE}" dt="2024-02-14T08:45:08.835" v="151"/>
          <ac:spMkLst>
            <pc:docMk/>
            <pc:sldMk cId="1575550530" sldId="273"/>
            <ac:spMk id="79" creationId="{4C179BE9-E057-79D0-BD3A-E6E4104C5D57}"/>
          </ac:spMkLst>
        </pc:spChg>
        <pc:spChg chg="add mod">
          <ac:chgData name="Ambrose Chukwuemeka Ozumba" userId="94bb5cc8-2cc9-410f-967d-603fc5391370" providerId="ADAL" clId="{46D33294-672E-46B2-8922-D3C128AF8CCE}" dt="2024-02-14T08:45:08.835" v="151"/>
          <ac:spMkLst>
            <pc:docMk/>
            <pc:sldMk cId="1575550530" sldId="273"/>
            <ac:spMk id="80" creationId="{5CC74CBE-32C0-A1A7-7E1F-EB796CB82287}"/>
          </ac:spMkLst>
        </pc:spChg>
        <pc:spChg chg="add mod">
          <ac:chgData name="Ambrose Chukwuemeka Ozumba" userId="94bb5cc8-2cc9-410f-967d-603fc5391370" providerId="ADAL" clId="{46D33294-672E-46B2-8922-D3C128AF8CCE}" dt="2024-02-14T09:20:14.736" v="284"/>
          <ac:spMkLst>
            <pc:docMk/>
            <pc:sldMk cId="1575550530" sldId="273"/>
            <ac:spMk id="98" creationId="{71973080-A735-F00F-91D6-025E98B73E25}"/>
          </ac:spMkLst>
        </pc:spChg>
        <pc:grpChg chg="del mod">
          <ac:chgData name="Ambrose Chukwuemeka Ozumba" userId="94bb5cc8-2cc9-410f-967d-603fc5391370" providerId="ADAL" clId="{46D33294-672E-46B2-8922-D3C128AF8CCE}" dt="2024-02-13T09:15:28.435" v="15" actId="478"/>
          <ac:grpSpMkLst>
            <pc:docMk/>
            <pc:sldMk cId="1575550530" sldId="273"/>
            <ac:grpSpMk id="5" creationId="{B8BAEA60-451F-3F99-66C7-7913B3D3A9BA}"/>
          </ac:grpSpMkLst>
        </pc:grpChg>
        <pc:grpChg chg="del">
          <ac:chgData name="Ambrose Chukwuemeka Ozumba" userId="94bb5cc8-2cc9-410f-967d-603fc5391370" providerId="ADAL" clId="{46D33294-672E-46B2-8922-D3C128AF8CCE}" dt="2024-02-13T09:15:11.801" v="14" actId="478"/>
          <ac:grpSpMkLst>
            <pc:docMk/>
            <pc:sldMk cId="1575550530" sldId="273"/>
            <ac:grpSpMk id="14" creationId="{0D6988A9-CE9B-026C-9B04-A5777D5B329C}"/>
          </ac:grpSpMkLst>
        </pc:grpChg>
        <pc:grpChg chg="add del mod">
          <ac:chgData name="Ambrose Chukwuemeka Ozumba" userId="94bb5cc8-2cc9-410f-967d-603fc5391370" providerId="ADAL" clId="{46D33294-672E-46B2-8922-D3C128AF8CCE}" dt="2024-02-14T08:31:21.342" v="80" actId="165"/>
          <ac:grpSpMkLst>
            <pc:docMk/>
            <pc:sldMk cId="1575550530" sldId="273"/>
            <ac:grpSpMk id="28" creationId="{2C3DE7ED-F3DA-AA7F-6B74-837D544011B8}"/>
          </ac:grpSpMkLst>
        </pc:grpChg>
        <pc:grpChg chg="add del mod">
          <ac:chgData name="Ambrose Chukwuemeka Ozumba" userId="94bb5cc8-2cc9-410f-967d-603fc5391370" providerId="ADAL" clId="{46D33294-672E-46B2-8922-D3C128AF8CCE}" dt="2024-02-14T08:44:53.181" v="150" actId="478"/>
          <ac:grpSpMkLst>
            <pc:docMk/>
            <pc:sldMk cId="1575550530" sldId="273"/>
            <ac:grpSpMk id="61" creationId="{4CA0B52E-C4B0-7395-6CC2-2697E967366C}"/>
          </ac:grpSpMkLst>
        </pc:grpChg>
        <pc:grpChg chg="add del mod">
          <ac:chgData name="Ambrose Chukwuemeka Ozumba" userId="94bb5cc8-2cc9-410f-967d-603fc5391370" providerId="ADAL" clId="{46D33294-672E-46B2-8922-D3C128AF8CCE}" dt="2024-02-14T08:44:49.751" v="149" actId="478"/>
          <ac:grpSpMkLst>
            <pc:docMk/>
            <pc:sldMk cId="1575550530" sldId="273"/>
            <ac:grpSpMk id="69" creationId="{66D13F09-8133-AAF5-EFC2-A906C8ED2044}"/>
          </ac:grpSpMkLst>
        </pc:grpChg>
        <pc:picChg chg="mod">
          <ac:chgData name="Ambrose Chukwuemeka Ozumba" userId="94bb5cc8-2cc9-410f-967d-603fc5391370" providerId="ADAL" clId="{46D33294-672E-46B2-8922-D3C128AF8CCE}" dt="2024-02-14T09:20:10.455" v="283" actId="1076"/>
          <ac:picMkLst>
            <pc:docMk/>
            <pc:sldMk cId="1575550530" sldId="273"/>
            <ac:picMk id="6" creationId="{3F785C5C-0E35-EB40-5DF6-9DEE3CC6135B}"/>
          </ac:picMkLst>
        </pc:picChg>
        <pc:picChg chg="mod">
          <ac:chgData name="Ambrose Chukwuemeka Ozumba" userId="94bb5cc8-2cc9-410f-967d-603fc5391370" providerId="ADAL" clId="{46D33294-672E-46B2-8922-D3C128AF8CCE}" dt="2024-02-13T09:27:41.036" v="19" actId="12788"/>
          <ac:picMkLst>
            <pc:docMk/>
            <pc:sldMk cId="1575550530" sldId="273"/>
            <ac:picMk id="15" creationId="{BB10A9EA-55F5-2F5B-1C2A-660B75EB8799}"/>
          </ac:picMkLst>
        </pc:picChg>
        <pc:picChg chg="del">
          <ac:chgData name="Ambrose Chukwuemeka Ozumba" userId="94bb5cc8-2cc9-410f-967d-603fc5391370" providerId="ADAL" clId="{46D33294-672E-46B2-8922-D3C128AF8CCE}" dt="2024-02-14T08:42:16.488" v="138" actId="478"/>
          <ac:picMkLst>
            <pc:docMk/>
            <pc:sldMk cId="1575550530" sldId="273"/>
            <ac:picMk id="29" creationId="{D0F029E4-C75C-1A42-CFFB-846E08DD60F7}"/>
          </ac:picMkLst>
        </pc:picChg>
        <pc:picChg chg="mod">
          <ac:chgData name="Ambrose Chukwuemeka Ozumba" userId="94bb5cc8-2cc9-410f-967d-603fc5391370" providerId="ADAL" clId="{46D33294-672E-46B2-8922-D3C128AF8CCE}" dt="2024-02-14T08:44:37.533" v="147"/>
          <ac:picMkLst>
            <pc:docMk/>
            <pc:sldMk cId="1575550530" sldId="273"/>
            <ac:picMk id="62" creationId="{AD26747D-2F5B-F509-25D7-CB5D326F339E}"/>
          </ac:picMkLst>
        </pc:picChg>
        <pc:picChg chg="mod">
          <ac:chgData name="Ambrose Chukwuemeka Ozumba" userId="94bb5cc8-2cc9-410f-967d-603fc5391370" providerId="ADAL" clId="{46D33294-672E-46B2-8922-D3C128AF8CCE}" dt="2024-02-14T08:44:37.533" v="147"/>
          <ac:picMkLst>
            <pc:docMk/>
            <pc:sldMk cId="1575550530" sldId="273"/>
            <ac:picMk id="74" creationId="{BF8ADBA1-7FE7-DCE9-E47A-5D88486717B3}"/>
          </ac:picMkLst>
        </pc:picChg>
        <pc:picChg chg="add mod">
          <ac:chgData name="Ambrose Chukwuemeka Ozumba" userId="94bb5cc8-2cc9-410f-967d-603fc5391370" providerId="ADAL" clId="{46D33294-672E-46B2-8922-D3C128AF8CCE}" dt="2024-02-14T08:48:07.929" v="162" actId="208"/>
          <ac:picMkLst>
            <pc:docMk/>
            <pc:sldMk cId="1575550530" sldId="273"/>
            <ac:picMk id="82" creationId="{C77F22A8-CBB3-E415-1866-66BEDCF26A34}"/>
          </ac:picMkLst>
        </pc:picChg>
        <pc:picChg chg="add mod">
          <ac:chgData name="Ambrose Chukwuemeka Ozumba" userId="94bb5cc8-2cc9-410f-967d-603fc5391370" providerId="ADAL" clId="{46D33294-672E-46B2-8922-D3C128AF8CCE}" dt="2024-02-14T08:57:57.766" v="196" actId="14100"/>
          <ac:picMkLst>
            <pc:docMk/>
            <pc:sldMk cId="1575550530" sldId="273"/>
            <ac:picMk id="83" creationId="{F9D30A98-2EBF-3B41-B266-CDDF288A5D6F}"/>
          </ac:picMkLst>
        </pc:picChg>
        <pc:picChg chg="add del mod">
          <ac:chgData name="Ambrose Chukwuemeka Ozumba" userId="94bb5cc8-2cc9-410f-967d-603fc5391370" providerId="ADAL" clId="{46D33294-672E-46B2-8922-D3C128AF8CCE}" dt="2024-02-14T09:00:04.900" v="203" actId="478"/>
          <ac:picMkLst>
            <pc:docMk/>
            <pc:sldMk cId="1575550530" sldId="273"/>
            <ac:picMk id="84" creationId="{A7C04317-ED97-0EF0-6453-D9D01A547824}"/>
          </ac:picMkLst>
        </pc:picChg>
        <pc:picChg chg="add del mod">
          <ac:chgData name="Ambrose Chukwuemeka Ozumba" userId="94bb5cc8-2cc9-410f-967d-603fc5391370" providerId="ADAL" clId="{46D33294-672E-46B2-8922-D3C128AF8CCE}" dt="2024-02-14T09:05:11.362" v="237" actId="478"/>
          <ac:picMkLst>
            <pc:docMk/>
            <pc:sldMk cId="1575550530" sldId="273"/>
            <ac:picMk id="85" creationId="{0AE9E05E-93BE-8F36-E8A3-6BEC4E23B4E1}"/>
          </ac:picMkLst>
        </pc:picChg>
        <pc:picChg chg="add mod">
          <ac:chgData name="Ambrose Chukwuemeka Ozumba" userId="94bb5cc8-2cc9-410f-967d-603fc5391370" providerId="ADAL" clId="{46D33294-672E-46B2-8922-D3C128AF8CCE}" dt="2024-02-14T09:11:37.174" v="254" actId="14100"/>
          <ac:picMkLst>
            <pc:docMk/>
            <pc:sldMk cId="1575550530" sldId="273"/>
            <ac:picMk id="86" creationId="{B1A94923-846C-EF8A-94C7-FB28D1EA84B8}"/>
          </ac:picMkLst>
        </pc:picChg>
        <pc:picChg chg="add mod">
          <ac:chgData name="Ambrose Chukwuemeka Ozumba" userId="94bb5cc8-2cc9-410f-967d-603fc5391370" providerId="ADAL" clId="{46D33294-672E-46B2-8922-D3C128AF8CCE}" dt="2024-02-14T09:10:54.362" v="251" actId="14100"/>
          <ac:picMkLst>
            <pc:docMk/>
            <pc:sldMk cId="1575550530" sldId="273"/>
            <ac:picMk id="87" creationId="{44B90A12-D54D-74D0-E342-A90347E4D7BA}"/>
          </ac:picMkLst>
        </pc:picChg>
        <pc:picChg chg="add mod">
          <ac:chgData name="Ambrose Chukwuemeka Ozumba" userId="94bb5cc8-2cc9-410f-967d-603fc5391370" providerId="ADAL" clId="{46D33294-672E-46B2-8922-D3C128AF8CCE}" dt="2024-02-14T09:07:18.330" v="240" actId="14100"/>
          <ac:picMkLst>
            <pc:docMk/>
            <pc:sldMk cId="1575550530" sldId="273"/>
            <ac:picMk id="88" creationId="{3B86368B-3BEB-25F1-DB07-E8CEFF89648E}"/>
          </ac:picMkLst>
        </pc:picChg>
        <pc:picChg chg="add mod">
          <ac:chgData name="Ambrose Chukwuemeka Ozumba" userId="94bb5cc8-2cc9-410f-967d-603fc5391370" providerId="ADAL" clId="{46D33294-672E-46B2-8922-D3C128AF8CCE}" dt="2024-02-14T09:13:30.002" v="262" actId="14100"/>
          <ac:picMkLst>
            <pc:docMk/>
            <pc:sldMk cId="1575550530" sldId="273"/>
            <ac:picMk id="89" creationId="{3DAB48D4-5D4F-EF57-5858-2CA4290F8636}"/>
          </ac:picMkLst>
        </pc:picChg>
        <pc:picChg chg="add mod">
          <ac:chgData name="Ambrose Chukwuemeka Ozumba" userId="94bb5cc8-2cc9-410f-967d-603fc5391370" providerId="ADAL" clId="{46D33294-672E-46B2-8922-D3C128AF8CCE}" dt="2024-02-14T09:14:03.756" v="267" actId="14100"/>
          <ac:picMkLst>
            <pc:docMk/>
            <pc:sldMk cId="1575550530" sldId="273"/>
            <ac:picMk id="90" creationId="{2BE8C510-E85F-DF05-CD4E-91D95F5EEF27}"/>
          </ac:picMkLst>
        </pc:picChg>
        <pc:picChg chg="add mod">
          <ac:chgData name="Ambrose Chukwuemeka Ozumba" userId="94bb5cc8-2cc9-410f-967d-603fc5391370" providerId="ADAL" clId="{46D33294-672E-46B2-8922-D3C128AF8CCE}" dt="2024-02-14T09:15:26.440" v="270" actId="14100"/>
          <ac:picMkLst>
            <pc:docMk/>
            <pc:sldMk cId="1575550530" sldId="273"/>
            <ac:picMk id="91" creationId="{9A59D1EC-1E28-916F-0C93-D85B83D8E3EA}"/>
          </ac:picMkLst>
        </pc:picChg>
        <pc:picChg chg="add del mod">
          <ac:chgData name="Ambrose Chukwuemeka Ozumba" userId="94bb5cc8-2cc9-410f-967d-603fc5391370" providerId="ADAL" clId="{46D33294-672E-46B2-8922-D3C128AF8CCE}" dt="2024-02-14T09:05:07.417" v="236" actId="478"/>
          <ac:picMkLst>
            <pc:docMk/>
            <pc:sldMk cId="1575550530" sldId="273"/>
            <ac:picMk id="92" creationId="{62D54C22-57CA-8FD6-85A9-631CA1CE9819}"/>
          </ac:picMkLst>
        </pc:picChg>
        <pc:picChg chg="add mod">
          <ac:chgData name="Ambrose Chukwuemeka Ozumba" userId="94bb5cc8-2cc9-410f-967d-603fc5391370" providerId="ADAL" clId="{46D33294-672E-46B2-8922-D3C128AF8CCE}" dt="2024-02-14T09:12:26.055" v="257" actId="14100"/>
          <ac:picMkLst>
            <pc:docMk/>
            <pc:sldMk cId="1575550530" sldId="273"/>
            <ac:picMk id="93" creationId="{DC2B51E8-D1E3-9B71-D7E3-C62F58B85F84}"/>
          </ac:picMkLst>
        </pc:picChg>
        <pc:picChg chg="add mod">
          <ac:chgData name="Ambrose Chukwuemeka Ozumba" userId="94bb5cc8-2cc9-410f-967d-603fc5391370" providerId="ADAL" clId="{46D33294-672E-46B2-8922-D3C128AF8CCE}" dt="2024-02-14T09:16:24.792" v="273" actId="14100"/>
          <ac:picMkLst>
            <pc:docMk/>
            <pc:sldMk cId="1575550530" sldId="273"/>
            <ac:picMk id="94" creationId="{4190FE54-5675-0C15-2D37-A56182F27E19}"/>
          </ac:picMkLst>
        </pc:picChg>
        <pc:picChg chg="add mod">
          <ac:chgData name="Ambrose Chukwuemeka Ozumba" userId="94bb5cc8-2cc9-410f-967d-603fc5391370" providerId="ADAL" clId="{46D33294-672E-46B2-8922-D3C128AF8CCE}" dt="2024-02-14T09:05:01.141" v="235" actId="14100"/>
          <ac:picMkLst>
            <pc:docMk/>
            <pc:sldMk cId="1575550530" sldId="273"/>
            <ac:picMk id="95" creationId="{F84C5A18-C7E9-9442-F923-30015BDBA434}"/>
          </ac:picMkLst>
        </pc:picChg>
        <pc:picChg chg="add mod">
          <ac:chgData name="Ambrose Chukwuemeka Ozumba" userId="94bb5cc8-2cc9-410f-967d-603fc5391370" providerId="ADAL" clId="{46D33294-672E-46B2-8922-D3C128AF8CCE}" dt="2024-02-14T09:09:46.034" v="248" actId="14100"/>
          <ac:picMkLst>
            <pc:docMk/>
            <pc:sldMk cId="1575550530" sldId="273"/>
            <ac:picMk id="97" creationId="{919A033C-6778-0C3D-6057-EB310A0A94B0}"/>
          </ac:picMkLst>
        </pc:picChg>
      </pc:sldChg>
      <pc:sldChg chg="modSp add del mod">
        <pc:chgData name="Ambrose Chukwuemeka Ozumba" userId="94bb5cc8-2cc9-410f-967d-603fc5391370" providerId="ADAL" clId="{46D33294-672E-46B2-8922-D3C128AF8CCE}" dt="2024-02-14T08:55:17.079" v="185" actId="2696"/>
        <pc:sldMkLst>
          <pc:docMk/>
          <pc:sldMk cId="2751469903" sldId="274"/>
        </pc:sldMkLst>
        <pc:spChg chg="mod">
          <ac:chgData name="Ambrose Chukwuemeka Ozumba" userId="94bb5cc8-2cc9-410f-967d-603fc5391370" providerId="ADAL" clId="{46D33294-672E-46B2-8922-D3C128AF8CCE}" dt="2024-02-14T08:53:15.483" v="177" actId="14100"/>
          <ac:spMkLst>
            <pc:docMk/>
            <pc:sldMk cId="2751469903" sldId="274"/>
            <ac:spMk id="4" creationId="{2CB17075-E22B-011D-42FB-57E3C74FBBE7}"/>
          </ac:spMkLst>
        </pc:spChg>
        <pc:spChg chg="mod">
          <ac:chgData name="Ambrose Chukwuemeka Ozumba" userId="94bb5cc8-2cc9-410f-967d-603fc5391370" providerId="ADAL" clId="{46D33294-672E-46B2-8922-D3C128AF8CCE}" dt="2024-02-14T08:53:07.081" v="176" actId="14100"/>
          <ac:spMkLst>
            <pc:docMk/>
            <pc:sldMk cId="2751469903" sldId="274"/>
            <ac:spMk id="13" creationId="{6F274E3A-4317-FF57-E3E2-C6EC51A83225}"/>
          </ac:spMkLst>
        </pc:spChg>
      </pc:sldChg>
      <pc:sldChg chg="addSp delSp modSp add mod">
        <pc:chgData name="Ambrose Chukwuemeka Ozumba" userId="94bb5cc8-2cc9-410f-967d-603fc5391370" providerId="ADAL" clId="{46D33294-672E-46B2-8922-D3C128AF8CCE}" dt="2024-02-14T09:32:39.577" v="341"/>
        <pc:sldMkLst>
          <pc:docMk/>
          <pc:sldMk cId="3690880017" sldId="274"/>
        </pc:sldMkLst>
        <pc:spChg chg="add del mod">
          <ac:chgData name="Ambrose Chukwuemeka Ozumba" userId="94bb5cc8-2cc9-410f-967d-603fc5391370" providerId="ADAL" clId="{46D33294-672E-46B2-8922-D3C128AF8CCE}" dt="2024-02-14T09:25:35.035" v="317" actId="478"/>
          <ac:spMkLst>
            <pc:docMk/>
            <pc:sldMk cId="3690880017" sldId="274"/>
            <ac:spMk id="2" creationId="{01E26252-7A50-168C-82D9-BF8B05FC6A66}"/>
          </ac:spMkLst>
        </pc:spChg>
        <pc:spChg chg="mod">
          <ac:chgData name="Ambrose Chukwuemeka Ozumba" userId="94bb5cc8-2cc9-410f-967d-603fc5391370" providerId="ADAL" clId="{46D33294-672E-46B2-8922-D3C128AF8CCE}" dt="2024-02-14T09:25:44.693" v="318" actId="1076"/>
          <ac:spMkLst>
            <pc:docMk/>
            <pc:sldMk cId="3690880017" sldId="274"/>
            <ac:spMk id="7" creationId="{6E26572F-24DB-95B5-C5C4-8B2FC103E52B}"/>
          </ac:spMkLst>
        </pc:spChg>
        <pc:spChg chg="mod">
          <ac:chgData name="Ambrose Chukwuemeka Ozumba" userId="94bb5cc8-2cc9-410f-967d-603fc5391370" providerId="ADAL" clId="{46D33294-672E-46B2-8922-D3C128AF8CCE}" dt="2024-02-14T09:32:39.577" v="341"/>
          <ac:spMkLst>
            <pc:docMk/>
            <pc:sldMk cId="3690880017" sldId="274"/>
            <ac:spMk id="18" creationId="{809B6CBC-D0D5-E7B2-44E0-72DEA378F9E9}"/>
          </ac:spMkLst>
        </pc:spChg>
      </pc:sldChg>
      <pc:sldChg chg="addSp delSp modSp add del mod">
        <pc:chgData name="Ambrose Chukwuemeka Ozumba" userId="94bb5cc8-2cc9-410f-967d-603fc5391370" providerId="ADAL" clId="{46D33294-672E-46B2-8922-D3C128AF8CCE}" dt="2024-02-19T08:26:49.830" v="1482" actId="14100"/>
        <pc:sldMkLst>
          <pc:docMk/>
          <pc:sldMk cId="461575159" sldId="275"/>
        </pc:sldMkLst>
        <pc:spChg chg="add del mod">
          <ac:chgData name="Ambrose Chukwuemeka Ozumba" userId="94bb5cc8-2cc9-410f-967d-603fc5391370" providerId="ADAL" clId="{46D33294-672E-46B2-8922-D3C128AF8CCE}" dt="2024-02-14T09:30:23.507" v="335" actId="1076"/>
          <ac:spMkLst>
            <pc:docMk/>
            <pc:sldMk cId="461575159" sldId="275"/>
            <ac:spMk id="2" creationId="{43E05A0D-844D-84E5-0953-3D303F6E0958}"/>
          </ac:spMkLst>
        </pc:spChg>
        <pc:spChg chg="mod">
          <ac:chgData name="Ambrose Chukwuemeka Ozumba" userId="94bb5cc8-2cc9-410f-967d-603fc5391370" providerId="ADAL" clId="{46D33294-672E-46B2-8922-D3C128AF8CCE}" dt="2024-02-14T09:30:10.445" v="334" actId="1076"/>
          <ac:spMkLst>
            <pc:docMk/>
            <pc:sldMk cId="461575159" sldId="275"/>
            <ac:spMk id="4" creationId="{FB42BA02-AFDA-431A-957B-34178CCCA30C}"/>
          </ac:spMkLst>
        </pc:spChg>
        <pc:spChg chg="mod">
          <ac:chgData name="Ambrose Chukwuemeka Ozumba" userId="94bb5cc8-2cc9-410f-967d-603fc5391370" providerId="ADAL" clId="{46D33294-672E-46B2-8922-D3C128AF8CCE}" dt="2024-02-14T09:30:37.113" v="336" actId="1076"/>
          <ac:spMkLst>
            <pc:docMk/>
            <pc:sldMk cId="461575159" sldId="275"/>
            <ac:spMk id="7" creationId="{E1FBE25F-325F-3D36-7C0A-C27D8C1DE3A8}"/>
          </ac:spMkLst>
        </pc:spChg>
        <pc:spChg chg="del">
          <ac:chgData name="Ambrose Chukwuemeka Ozumba" userId="94bb5cc8-2cc9-410f-967d-603fc5391370" providerId="ADAL" clId="{46D33294-672E-46B2-8922-D3C128AF8CCE}" dt="2024-02-14T09:27:36.906" v="319" actId="478"/>
          <ac:spMkLst>
            <pc:docMk/>
            <pc:sldMk cId="461575159" sldId="275"/>
            <ac:spMk id="9" creationId="{705B87B4-5993-2E6B-2992-58DBAD4FE228}"/>
          </ac:spMkLst>
        </pc:spChg>
        <pc:spChg chg="mod">
          <ac:chgData name="Ambrose Chukwuemeka Ozumba" userId="94bb5cc8-2cc9-410f-967d-603fc5391370" providerId="ADAL" clId="{46D33294-672E-46B2-8922-D3C128AF8CCE}" dt="2024-02-14T09:22:49.068" v="306" actId="20577"/>
          <ac:spMkLst>
            <pc:docMk/>
            <pc:sldMk cId="461575159" sldId="275"/>
            <ac:spMk id="16" creationId="{47C3315D-4FEB-9270-B3B5-45A5B33E67BD}"/>
          </ac:spMkLst>
        </pc:spChg>
        <pc:spChg chg="mod">
          <ac:chgData name="Ambrose Chukwuemeka Ozumba" userId="94bb5cc8-2cc9-410f-967d-603fc5391370" providerId="ADAL" clId="{46D33294-672E-46B2-8922-D3C128AF8CCE}" dt="2024-02-14T09:35:49.288" v="345" actId="1076"/>
          <ac:spMkLst>
            <pc:docMk/>
            <pc:sldMk cId="461575159" sldId="275"/>
            <ac:spMk id="18" creationId="{A89D711F-0DDF-F481-25B0-EE1BDD876881}"/>
          </ac:spMkLst>
        </pc:spChg>
        <pc:spChg chg="mod">
          <ac:chgData name="Ambrose Chukwuemeka Ozumba" userId="94bb5cc8-2cc9-410f-967d-603fc5391370" providerId="ADAL" clId="{46D33294-672E-46B2-8922-D3C128AF8CCE}" dt="2024-02-14T09:40:20.515" v="360" actId="1076"/>
          <ac:spMkLst>
            <pc:docMk/>
            <pc:sldMk cId="461575159" sldId="275"/>
            <ac:spMk id="30" creationId="{C87DD166-531F-4A8D-C68A-48F88A3DCE80}"/>
          </ac:spMkLst>
        </pc:spChg>
        <pc:spChg chg="del">
          <ac:chgData name="Ambrose Chukwuemeka Ozumba" userId="94bb5cc8-2cc9-410f-967d-603fc5391370" providerId="ADAL" clId="{46D33294-672E-46B2-8922-D3C128AF8CCE}" dt="2024-02-19T08:23:02.930" v="1472" actId="478"/>
          <ac:spMkLst>
            <pc:docMk/>
            <pc:sldMk cId="461575159" sldId="275"/>
            <ac:spMk id="36" creationId="{0F5C19F5-0967-EFAC-986C-AA4CA902300D}"/>
          </ac:spMkLst>
        </pc:spChg>
        <pc:spChg chg="del">
          <ac:chgData name="Ambrose Chukwuemeka Ozumba" userId="94bb5cc8-2cc9-410f-967d-603fc5391370" providerId="ADAL" clId="{46D33294-672E-46B2-8922-D3C128AF8CCE}" dt="2024-02-19T08:23:10.866" v="1474" actId="478"/>
          <ac:spMkLst>
            <pc:docMk/>
            <pc:sldMk cId="461575159" sldId="275"/>
            <ac:spMk id="58" creationId="{B77E124A-972D-AD42-C852-0927F0EFB932}"/>
          </ac:spMkLst>
        </pc:spChg>
        <pc:picChg chg="mod">
          <ac:chgData name="Ambrose Chukwuemeka Ozumba" userId="94bb5cc8-2cc9-410f-967d-603fc5391370" providerId="ADAL" clId="{46D33294-672E-46B2-8922-D3C128AF8CCE}" dt="2024-02-14T09:36:50.044" v="348" actId="14826"/>
          <ac:picMkLst>
            <pc:docMk/>
            <pc:sldMk cId="461575159" sldId="275"/>
            <ac:picMk id="15" creationId="{EF9E77B2-A5E7-AE2F-11ED-CC2FA1E1401D}"/>
          </ac:picMkLst>
        </pc:picChg>
        <pc:picChg chg="mod">
          <ac:chgData name="Ambrose Chukwuemeka Ozumba" userId="94bb5cc8-2cc9-410f-967d-603fc5391370" providerId="ADAL" clId="{46D33294-672E-46B2-8922-D3C128AF8CCE}" dt="2024-02-19T08:19:26.344" v="1447" actId="14100"/>
          <ac:picMkLst>
            <pc:docMk/>
            <pc:sldMk cId="461575159" sldId="275"/>
            <ac:picMk id="82" creationId="{344B843E-961A-C043-9FC6-BB21269E9D1A}"/>
          </ac:picMkLst>
        </pc:picChg>
        <pc:picChg chg="mod">
          <ac:chgData name="Ambrose Chukwuemeka Ozumba" userId="94bb5cc8-2cc9-410f-967d-603fc5391370" providerId="ADAL" clId="{46D33294-672E-46B2-8922-D3C128AF8CCE}" dt="2024-02-19T08:19:58.583" v="1450" actId="14100"/>
          <ac:picMkLst>
            <pc:docMk/>
            <pc:sldMk cId="461575159" sldId="275"/>
            <ac:picMk id="83" creationId="{679C3FFD-ECBF-05E9-8592-2A9F679FC5A5}"/>
          </ac:picMkLst>
        </pc:picChg>
        <pc:picChg chg="mod">
          <ac:chgData name="Ambrose Chukwuemeka Ozumba" userId="94bb5cc8-2cc9-410f-967d-603fc5391370" providerId="ADAL" clId="{46D33294-672E-46B2-8922-D3C128AF8CCE}" dt="2024-02-19T08:22:20.952" v="1467" actId="14100"/>
          <ac:picMkLst>
            <pc:docMk/>
            <pc:sldMk cId="461575159" sldId="275"/>
            <ac:picMk id="86" creationId="{0A1EB44C-582D-6DDC-EDCB-58D6882EC206}"/>
          </ac:picMkLst>
        </pc:picChg>
        <pc:picChg chg="mod">
          <ac:chgData name="Ambrose Chukwuemeka Ozumba" userId="94bb5cc8-2cc9-410f-967d-603fc5391370" providerId="ADAL" clId="{46D33294-672E-46B2-8922-D3C128AF8CCE}" dt="2024-02-19T08:21:57.754" v="1464" actId="14100"/>
          <ac:picMkLst>
            <pc:docMk/>
            <pc:sldMk cId="461575159" sldId="275"/>
            <ac:picMk id="87" creationId="{AB7D1CD0-1A17-7762-28EE-76AD2755003B}"/>
          </ac:picMkLst>
        </pc:picChg>
        <pc:picChg chg="mod">
          <ac:chgData name="Ambrose Chukwuemeka Ozumba" userId="94bb5cc8-2cc9-410f-967d-603fc5391370" providerId="ADAL" clId="{46D33294-672E-46B2-8922-D3C128AF8CCE}" dt="2024-02-19T08:21:26.740" v="1460" actId="14100"/>
          <ac:picMkLst>
            <pc:docMk/>
            <pc:sldMk cId="461575159" sldId="275"/>
            <ac:picMk id="88" creationId="{7D771672-9364-4F1A-CCBF-27762DB5BFA8}"/>
          </ac:picMkLst>
        </pc:picChg>
        <pc:picChg chg="del">
          <ac:chgData name="Ambrose Chukwuemeka Ozumba" userId="94bb5cc8-2cc9-410f-967d-603fc5391370" providerId="ADAL" clId="{46D33294-672E-46B2-8922-D3C128AF8CCE}" dt="2024-02-19T08:23:00.618" v="1471" actId="478"/>
          <ac:picMkLst>
            <pc:docMk/>
            <pc:sldMk cId="461575159" sldId="275"/>
            <ac:picMk id="89" creationId="{AC8BEC4B-6221-A8BA-EBC5-09C94201DC3A}"/>
          </ac:picMkLst>
        </pc:picChg>
        <pc:picChg chg="mod">
          <ac:chgData name="Ambrose Chukwuemeka Ozumba" userId="94bb5cc8-2cc9-410f-967d-603fc5391370" providerId="ADAL" clId="{46D33294-672E-46B2-8922-D3C128AF8CCE}" dt="2024-02-19T08:25:26.101" v="1478" actId="14100"/>
          <ac:picMkLst>
            <pc:docMk/>
            <pc:sldMk cId="461575159" sldId="275"/>
            <ac:picMk id="90" creationId="{D6A77404-C8B9-74BE-0666-475CAE029245}"/>
          </ac:picMkLst>
        </pc:picChg>
        <pc:picChg chg="mod">
          <ac:chgData name="Ambrose Chukwuemeka Ozumba" userId="94bb5cc8-2cc9-410f-967d-603fc5391370" providerId="ADAL" clId="{46D33294-672E-46B2-8922-D3C128AF8CCE}" dt="2024-02-19T08:26:49.830" v="1482" actId="14100"/>
          <ac:picMkLst>
            <pc:docMk/>
            <pc:sldMk cId="461575159" sldId="275"/>
            <ac:picMk id="91" creationId="{F2E7BBAC-9E9C-79EA-E472-E1526B2E5EB5}"/>
          </ac:picMkLst>
        </pc:picChg>
        <pc:picChg chg="mod">
          <ac:chgData name="Ambrose Chukwuemeka Ozumba" userId="94bb5cc8-2cc9-410f-967d-603fc5391370" providerId="ADAL" clId="{46D33294-672E-46B2-8922-D3C128AF8CCE}" dt="2024-02-19T08:22:44.978" v="1470" actId="14100"/>
          <ac:picMkLst>
            <pc:docMk/>
            <pc:sldMk cId="461575159" sldId="275"/>
            <ac:picMk id="93" creationId="{468B2DFA-DF7B-7547-EA45-8527E8E097DB}"/>
          </ac:picMkLst>
        </pc:picChg>
        <pc:picChg chg="del">
          <ac:chgData name="Ambrose Chukwuemeka Ozumba" userId="94bb5cc8-2cc9-410f-967d-603fc5391370" providerId="ADAL" clId="{46D33294-672E-46B2-8922-D3C128AF8CCE}" dt="2024-02-19T08:23:07.510" v="1473" actId="478"/>
          <ac:picMkLst>
            <pc:docMk/>
            <pc:sldMk cId="461575159" sldId="275"/>
            <ac:picMk id="94" creationId="{D2770EC1-B8FB-A79A-FCF3-EB9B79CCC04D}"/>
          </ac:picMkLst>
        </pc:picChg>
        <pc:picChg chg="mod">
          <ac:chgData name="Ambrose Chukwuemeka Ozumba" userId="94bb5cc8-2cc9-410f-967d-603fc5391370" providerId="ADAL" clId="{46D33294-672E-46B2-8922-D3C128AF8CCE}" dt="2024-02-19T08:21:02.850" v="1457" actId="14100"/>
          <ac:picMkLst>
            <pc:docMk/>
            <pc:sldMk cId="461575159" sldId="275"/>
            <ac:picMk id="95" creationId="{3E8C7490-8F7E-667C-ED28-EADA208257F5}"/>
          </ac:picMkLst>
        </pc:picChg>
        <pc:picChg chg="mod">
          <ac:chgData name="Ambrose Chukwuemeka Ozumba" userId="94bb5cc8-2cc9-410f-967d-603fc5391370" providerId="ADAL" clId="{46D33294-672E-46B2-8922-D3C128AF8CCE}" dt="2024-02-19T08:20:33.281" v="1454" actId="14100"/>
          <ac:picMkLst>
            <pc:docMk/>
            <pc:sldMk cId="461575159" sldId="275"/>
            <ac:picMk id="97" creationId="{F822A822-1F24-B453-7467-20DD7580177B}"/>
          </ac:picMkLst>
        </pc:picChg>
      </pc:sldChg>
      <pc:sldChg chg="addSp delSp modSp add mod">
        <pc:chgData name="Ambrose Chukwuemeka Ozumba" userId="94bb5cc8-2cc9-410f-967d-603fc5391370" providerId="ADAL" clId="{46D33294-672E-46B2-8922-D3C128AF8CCE}" dt="2024-02-14T10:14:50.890" v="535" actId="14100"/>
        <pc:sldMkLst>
          <pc:docMk/>
          <pc:sldMk cId="1332864221" sldId="276"/>
        </pc:sldMkLst>
        <pc:spChg chg="mod">
          <ac:chgData name="Ambrose Chukwuemeka Ozumba" userId="94bb5cc8-2cc9-410f-967d-603fc5391370" providerId="ADAL" clId="{46D33294-672E-46B2-8922-D3C128AF8CCE}" dt="2024-02-14T10:04:33.345" v="481" actId="1076"/>
          <ac:spMkLst>
            <pc:docMk/>
            <pc:sldMk cId="1332864221" sldId="276"/>
            <ac:spMk id="2" creationId="{075C4BE8-2887-8F19-703A-12652E48FF1A}"/>
          </ac:spMkLst>
        </pc:spChg>
        <pc:spChg chg="mod">
          <ac:chgData name="Ambrose Chukwuemeka Ozumba" userId="94bb5cc8-2cc9-410f-967d-603fc5391370" providerId="ADAL" clId="{46D33294-672E-46B2-8922-D3C128AF8CCE}" dt="2024-02-14T10:04:08.175" v="479" actId="1076"/>
          <ac:spMkLst>
            <pc:docMk/>
            <pc:sldMk cId="1332864221" sldId="276"/>
            <ac:spMk id="4" creationId="{75C6A897-0899-CAAF-9873-79378A4ACB8E}"/>
          </ac:spMkLst>
        </pc:spChg>
        <pc:spChg chg="add mod">
          <ac:chgData name="Ambrose Chukwuemeka Ozumba" userId="94bb5cc8-2cc9-410f-967d-603fc5391370" providerId="ADAL" clId="{46D33294-672E-46B2-8922-D3C128AF8CCE}" dt="2024-02-14T09:52:27.094" v="415" actId="1076"/>
          <ac:spMkLst>
            <pc:docMk/>
            <pc:sldMk cId="1332864221" sldId="276"/>
            <ac:spMk id="5" creationId="{85CF3773-13C3-20CC-4886-4975C0F01029}"/>
          </ac:spMkLst>
        </pc:spChg>
        <pc:spChg chg="mod">
          <ac:chgData name="Ambrose Chukwuemeka Ozumba" userId="94bb5cc8-2cc9-410f-967d-603fc5391370" providerId="ADAL" clId="{46D33294-672E-46B2-8922-D3C128AF8CCE}" dt="2024-02-14T10:04:52.838" v="483" actId="1076"/>
          <ac:spMkLst>
            <pc:docMk/>
            <pc:sldMk cId="1332864221" sldId="276"/>
            <ac:spMk id="7" creationId="{C867C675-50F0-6D91-8213-E1DD04721665}"/>
          </ac:spMkLst>
        </pc:spChg>
        <pc:spChg chg="mod">
          <ac:chgData name="Ambrose Chukwuemeka Ozumba" userId="94bb5cc8-2cc9-410f-967d-603fc5391370" providerId="ADAL" clId="{46D33294-672E-46B2-8922-D3C128AF8CCE}" dt="2024-02-14T10:04:42.340" v="482" actId="1076"/>
          <ac:spMkLst>
            <pc:docMk/>
            <pc:sldMk cId="1332864221" sldId="276"/>
            <ac:spMk id="8" creationId="{11B23436-491A-1E88-5F07-A6D6531E697D}"/>
          </ac:spMkLst>
        </pc:spChg>
        <pc:spChg chg="add mod">
          <ac:chgData name="Ambrose Chukwuemeka Ozumba" userId="94bb5cc8-2cc9-410f-967d-603fc5391370" providerId="ADAL" clId="{46D33294-672E-46B2-8922-D3C128AF8CCE}" dt="2024-02-14T09:52:31.858" v="416" actId="1076"/>
          <ac:spMkLst>
            <pc:docMk/>
            <pc:sldMk cId="1332864221" sldId="276"/>
            <ac:spMk id="9" creationId="{5529AC78-74C6-A227-91F9-CF0104AAF8FF}"/>
          </ac:spMkLst>
        </pc:spChg>
        <pc:spChg chg="add mod">
          <ac:chgData name="Ambrose Chukwuemeka Ozumba" userId="94bb5cc8-2cc9-410f-967d-603fc5391370" providerId="ADAL" clId="{46D33294-672E-46B2-8922-D3C128AF8CCE}" dt="2024-02-14T10:00:24.873" v="454" actId="2085"/>
          <ac:spMkLst>
            <pc:docMk/>
            <pc:sldMk cId="1332864221" sldId="276"/>
            <ac:spMk id="11" creationId="{ADA64B18-677F-CEED-5A6A-DAE0745600B1}"/>
          </ac:spMkLst>
        </pc:spChg>
        <pc:spChg chg="add mod">
          <ac:chgData name="Ambrose Chukwuemeka Ozumba" userId="94bb5cc8-2cc9-410f-967d-603fc5391370" providerId="ADAL" clId="{46D33294-672E-46B2-8922-D3C128AF8CCE}" dt="2024-02-14T09:59:45.341" v="453" actId="2085"/>
          <ac:spMkLst>
            <pc:docMk/>
            <pc:sldMk cId="1332864221" sldId="276"/>
            <ac:spMk id="13" creationId="{8F924F7A-95F2-C35B-09BE-BFF3AC801A3D}"/>
          </ac:spMkLst>
        </pc:spChg>
        <pc:spChg chg="add mod">
          <ac:chgData name="Ambrose Chukwuemeka Ozumba" userId="94bb5cc8-2cc9-410f-967d-603fc5391370" providerId="ADAL" clId="{46D33294-672E-46B2-8922-D3C128AF8CCE}" dt="2024-02-14T10:03:09.939" v="473" actId="1076"/>
          <ac:spMkLst>
            <pc:docMk/>
            <pc:sldMk cId="1332864221" sldId="276"/>
            <ac:spMk id="14" creationId="{167AE2EF-003C-6D02-441B-7A788608FB9E}"/>
          </ac:spMkLst>
        </pc:spChg>
        <pc:spChg chg="mod">
          <ac:chgData name="Ambrose Chukwuemeka Ozumba" userId="94bb5cc8-2cc9-410f-967d-603fc5391370" providerId="ADAL" clId="{46D33294-672E-46B2-8922-D3C128AF8CCE}" dt="2024-02-14T09:39:55.044" v="358" actId="1076"/>
          <ac:spMkLst>
            <pc:docMk/>
            <pc:sldMk cId="1332864221" sldId="276"/>
            <ac:spMk id="16" creationId="{CF4AD7A5-1026-301A-F989-A381F3781C06}"/>
          </ac:spMkLst>
        </pc:spChg>
        <pc:spChg chg="add mod">
          <ac:chgData name="Ambrose Chukwuemeka Ozumba" userId="94bb5cc8-2cc9-410f-967d-603fc5391370" providerId="ADAL" clId="{46D33294-672E-46B2-8922-D3C128AF8CCE}" dt="2024-02-14T10:14:50.890" v="535" actId="14100"/>
          <ac:spMkLst>
            <pc:docMk/>
            <pc:sldMk cId="1332864221" sldId="276"/>
            <ac:spMk id="17" creationId="{B67C4386-4C4A-A951-33FE-92FBC45C7286}"/>
          </ac:spMkLst>
        </pc:spChg>
        <pc:spChg chg="del">
          <ac:chgData name="Ambrose Chukwuemeka Ozumba" userId="94bb5cc8-2cc9-410f-967d-603fc5391370" providerId="ADAL" clId="{46D33294-672E-46B2-8922-D3C128AF8CCE}" dt="2024-02-14T09:41:12.781" v="361" actId="478"/>
          <ac:spMkLst>
            <pc:docMk/>
            <pc:sldMk cId="1332864221" sldId="276"/>
            <ac:spMk id="18" creationId="{56D95937-41B8-0357-0C9C-B312FDC99427}"/>
          </ac:spMkLst>
        </pc:spChg>
        <pc:spChg chg="mod">
          <ac:chgData name="Ambrose Chukwuemeka Ozumba" userId="94bb5cc8-2cc9-410f-967d-603fc5391370" providerId="ADAL" clId="{46D33294-672E-46B2-8922-D3C128AF8CCE}" dt="2024-02-14T10:00:56.526" v="458" actId="20577"/>
          <ac:spMkLst>
            <pc:docMk/>
            <pc:sldMk cId="1332864221" sldId="276"/>
            <ac:spMk id="23" creationId="{E2618E76-7D97-989A-CB0A-8647444ECEA4}"/>
          </ac:spMkLst>
        </pc:spChg>
        <pc:spChg chg="del">
          <ac:chgData name="Ambrose Chukwuemeka Ozumba" userId="94bb5cc8-2cc9-410f-967d-603fc5391370" providerId="ADAL" clId="{46D33294-672E-46B2-8922-D3C128AF8CCE}" dt="2024-02-14T09:41:19.659" v="364" actId="478"/>
          <ac:spMkLst>
            <pc:docMk/>
            <pc:sldMk cId="1332864221" sldId="276"/>
            <ac:spMk id="30" creationId="{30E4BE4F-5501-CA6F-022D-9A9CCA78B51E}"/>
          </ac:spMkLst>
        </pc:spChg>
        <pc:spChg chg="del">
          <ac:chgData name="Ambrose Chukwuemeka Ozumba" userId="94bb5cc8-2cc9-410f-967d-603fc5391370" providerId="ADAL" clId="{46D33294-672E-46B2-8922-D3C128AF8CCE}" dt="2024-02-14T09:41:12.781" v="361" actId="478"/>
          <ac:spMkLst>
            <pc:docMk/>
            <pc:sldMk cId="1332864221" sldId="276"/>
            <ac:spMk id="31" creationId="{C56F6C24-F7C9-87FB-A4A0-E1BD6DB59658}"/>
          </ac:spMkLst>
        </pc:spChg>
        <pc:spChg chg="del">
          <ac:chgData name="Ambrose Chukwuemeka Ozumba" userId="94bb5cc8-2cc9-410f-967d-603fc5391370" providerId="ADAL" clId="{46D33294-672E-46B2-8922-D3C128AF8CCE}" dt="2024-02-14T09:41:12.781" v="361" actId="478"/>
          <ac:spMkLst>
            <pc:docMk/>
            <pc:sldMk cId="1332864221" sldId="276"/>
            <ac:spMk id="32" creationId="{D2953179-B823-F917-3ACC-3E0BB66580F5}"/>
          </ac:spMkLst>
        </pc:spChg>
        <pc:spChg chg="del">
          <ac:chgData name="Ambrose Chukwuemeka Ozumba" userId="94bb5cc8-2cc9-410f-967d-603fc5391370" providerId="ADAL" clId="{46D33294-672E-46B2-8922-D3C128AF8CCE}" dt="2024-02-14T09:45:19.146" v="374" actId="478"/>
          <ac:spMkLst>
            <pc:docMk/>
            <pc:sldMk cId="1332864221" sldId="276"/>
            <ac:spMk id="33" creationId="{5A0DD534-8B04-261D-35B6-0E50F522ED19}"/>
          </ac:spMkLst>
        </pc:spChg>
        <pc:spChg chg="del">
          <ac:chgData name="Ambrose Chukwuemeka Ozumba" userId="94bb5cc8-2cc9-410f-967d-603fc5391370" providerId="ADAL" clId="{46D33294-672E-46B2-8922-D3C128AF8CCE}" dt="2024-02-14T09:45:54.839" v="382" actId="478"/>
          <ac:spMkLst>
            <pc:docMk/>
            <pc:sldMk cId="1332864221" sldId="276"/>
            <ac:spMk id="34" creationId="{5AD3E8D4-39BB-6B81-AE0D-AF6EC731DED5}"/>
          </ac:spMkLst>
        </pc:spChg>
        <pc:spChg chg="del">
          <ac:chgData name="Ambrose Chukwuemeka Ozumba" userId="94bb5cc8-2cc9-410f-967d-603fc5391370" providerId="ADAL" clId="{46D33294-672E-46B2-8922-D3C128AF8CCE}" dt="2024-02-14T09:47:58.380" v="388" actId="478"/>
          <ac:spMkLst>
            <pc:docMk/>
            <pc:sldMk cId="1332864221" sldId="276"/>
            <ac:spMk id="35" creationId="{9FCCD113-4682-A695-8AEA-37792492BBD9}"/>
          </ac:spMkLst>
        </pc:spChg>
        <pc:spChg chg="mod topLvl">
          <ac:chgData name="Ambrose Chukwuemeka Ozumba" userId="94bb5cc8-2cc9-410f-967d-603fc5391370" providerId="ADAL" clId="{46D33294-672E-46B2-8922-D3C128AF8CCE}" dt="2024-02-14T10:05:29.501" v="485" actId="2085"/>
          <ac:spMkLst>
            <pc:docMk/>
            <pc:sldMk cId="1332864221" sldId="276"/>
            <ac:spMk id="36" creationId="{5D8A19AA-99F8-D7F9-94CA-6B76EF5B0855}"/>
          </ac:spMkLst>
        </pc:spChg>
        <pc:spChg chg="del">
          <ac:chgData name="Ambrose Chukwuemeka Ozumba" userId="94bb5cc8-2cc9-410f-967d-603fc5391370" providerId="ADAL" clId="{46D33294-672E-46B2-8922-D3C128AF8CCE}" dt="2024-02-14T09:51:47.829" v="410" actId="478"/>
          <ac:spMkLst>
            <pc:docMk/>
            <pc:sldMk cId="1332864221" sldId="276"/>
            <ac:spMk id="37" creationId="{C6FFFAB1-9CA4-840B-3A39-3AFDEB9BE76F}"/>
          </ac:spMkLst>
        </pc:spChg>
        <pc:spChg chg="del">
          <ac:chgData name="Ambrose Chukwuemeka Ozumba" userId="94bb5cc8-2cc9-410f-967d-603fc5391370" providerId="ADAL" clId="{46D33294-672E-46B2-8922-D3C128AF8CCE}" dt="2024-02-14T09:51:52.526" v="412" actId="478"/>
          <ac:spMkLst>
            <pc:docMk/>
            <pc:sldMk cId="1332864221" sldId="276"/>
            <ac:spMk id="55" creationId="{40C3EBC3-3B51-9936-1AF8-1CF710FAE183}"/>
          </ac:spMkLst>
        </pc:spChg>
        <pc:spChg chg="del">
          <ac:chgData name="Ambrose Chukwuemeka Ozumba" userId="94bb5cc8-2cc9-410f-967d-603fc5391370" providerId="ADAL" clId="{46D33294-672E-46B2-8922-D3C128AF8CCE}" dt="2024-02-14T09:41:12.781" v="361" actId="478"/>
          <ac:spMkLst>
            <pc:docMk/>
            <pc:sldMk cId="1332864221" sldId="276"/>
            <ac:spMk id="56" creationId="{D488B741-3371-6644-6C83-86DDA6F8C999}"/>
          </ac:spMkLst>
        </pc:spChg>
        <pc:spChg chg="del">
          <ac:chgData name="Ambrose Chukwuemeka Ozumba" userId="94bb5cc8-2cc9-410f-967d-603fc5391370" providerId="ADAL" clId="{46D33294-672E-46B2-8922-D3C128AF8CCE}" dt="2024-02-14T09:45:44.512" v="380" actId="478"/>
          <ac:spMkLst>
            <pc:docMk/>
            <pc:sldMk cId="1332864221" sldId="276"/>
            <ac:spMk id="57" creationId="{D6B4CE8A-2DF6-641A-1146-4C26086BBEED}"/>
          </ac:spMkLst>
        </pc:spChg>
        <pc:spChg chg="del mod">
          <ac:chgData name="Ambrose Chukwuemeka Ozumba" userId="94bb5cc8-2cc9-410f-967d-603fc5391370" providerId="ADAL" clId="{46D33294-672E-46B2-8922-D3C128AF8CCE}" dt="2024-02-14T09:56:32.178" v="432" actId="478"/>
          <ac:spMkLst>
            <pc:docMk/>
            <pc:sldMk cId="1332864221" sldId="276"/>
            <ac:spMk id="58" creationId="{BC52DF39-3B55-1B32-1A08-72B8F093FC2B}"/>
          </ac:spMkLst>
        </pc:spChg>
        <pc:grpChg chg="add del mod">
          <ac:chgData name="Ambrose Chukwuemeka Ozumba" userId="94bb5cc8-2cc9-410f-967d-603fc5391370" providerId="ADAL" clId="{46D33294-672E-46B2-8922-D3C128AF8CCE}" dt="2024-02-14T10:05:23.582" v="484" actId="165"/>
          <ac:grpSpMkLst>
            <pc:docMk/>
            <pc:sldMk cId="1332864221" sldId="276"/>
            <ac:grpSpMk id="10" creationId="{3E6C8E9A-CD4F-3F10-B5E9-E608E4339FBB}"/>
          </ac:grpSpMkLst>
        </pc:grpChg>
        <pc:picChg chg="add mod">
          <ac:chgData name="Ambrose Chukwuemeka Ozumba" userId="94bb5cc8-2cc9-410f-967d-603fc5391370" providerId="ADAL" clId="{46D33294-672E-46B2-8922-D3C128AF8CCE}" dt="2024-02-14T09:58:27.813" v="443" actId="1076"/>
          <ac:picMkLst>
            <pc:docMk/>
            <pc:sldMk cId="1332864221" sldId="276"/>
            <ac:picMk id="3" creationId="{1796B738-AEF6-1CF5-0AEE-08BC2794E561}"/>
          </ac:picMkLst>
        </pc:picChg>
        <pc:picChg chg="mod">
          <ac:chgData name="Ambrose Chukwuemeka Ozumba" userId="94bb5cc8-2cc9-410f-967d-603fc5391370" providerId="ADAL" clId="{46D33294-672E-46B2-8922-D3C128AF8CCE}" dt="2024-02-14T09:48:11.050" v="389" actId="1076"/>
          <ac:picMkLst>
            <pc:docMk/>
            <pc:sldMk cId="1332864221" sldId="276"/>
            <ac:picMk id="15" creationId="{5E56C8B0-0B94-0DB2-4D94-C99447B545C3}"/>
          </ac:picMkLst>
        </pc:picChg>
        <pc:picChg chg="del mod">
          <ac:chgData name="Ambrose Chukwuemeka Ozumba" userId="94bb5cc8-2cc9-410f-967d-603fc5391370" providerId="ADAL" clId="{46D33294-672E-46B2-8922-D3C128AF8CCE}" dt="2024-02-14T09:41:16.278" v="363" actId="478"/>
          <ac:picMkLst>
            <pc:docMk/>
            <pc:sldMk cId="1332864221" sldId="276"/>
            <ac:picMk id="82" creationId="{C2859407-47DC-A3DA-0C41-1EA119A5DA91}"/>
          </ac:picMkLst>
        </pc:picChg>
        <pc:picChg chg="del">
          <ac:chgData name="Ambrose Chukwuemeka Ozumba" userId="94bb5cc8-2cc9-410f-967d-603fc5391370" providerId="ADAL" clId="{46D33294-672E-46B2-8922-D3C128AF8CCE}" dt="2024-02-14T09:41:12.781" v="361" actId="478"/>
          <ac:picMkLst>
            <pc:docMk/>
            <pc:sldMk cId="1332864221" sldId="276"/>
            <ac:picMk id="83" creationId="{0081E07F-36E0-B7F4-5422-6FEB335220AE}"/>
          </ac:picMkLst>
        </pc:picChg>
        <pc:picChg chg="del">
          <ac:chgData name="Ambrose Chukwuemeka Ozumba" userId="94bb5cc8-2cc9-410f-967d-603fc5391370" providerId="ADAL" clId="{46D33294-672E-46B2-8922-D3C128AF8CCE}" dt="2024-02-14T09:45:52.626" v="381" actId="478"/>
          <ac:picMkLst>
            <pc:docMk/>
            <pc:sldMk cId="1332864221" sldId="276"/>
            <ac:picMk id="86" creationId="{2AECCC05-2427-AF99-635B-C48955E01B62}"/>
          </ac:picMkLst>
        </pc:picChg>
        <pc:picChg chg="del">
          <ac:chgData name="Ambrose Chukwuemeka Ozumba" userId="94bb5cc8-2cc9-410f-967d-603fc5391370" providerId="ADAL" clId="{46D33294-672E-46B2-8922-D3C128AF8CCE}" dt="2024-02-14T09:47:56.347" v="387" actId="478"/>
          <ac:picMkLst>
            <pc:docMk/>
            <pc:sldMk cId="1332864221" sldId="276"/>
            <ac:picMk id="87" creationId="{009ABA75-CCCB-8A40-0413-CE4A461C74E7}"/>
          </ac:picMkLst>
        </pc:picChg>
        <pc:picChg chg="del mod">
          <ac:chgData name="Ambrose Chukwuemeka Ozumba" userId="94bb5cc8-2cc9-410f-967d-603fc5391370" providerId="ADAL" clId="{46D33294-672E-46B2-8922-D3C128AF8CCE}" dt="2024-02-14T09:45:16.425" v="373" actId="478"/>
          <ac:picMkLst>
            <pc:docMk/>
            <pc:sldMk cId="1332864221" sldId="276"/>
            <ac:picMk id="88" creationId="{B83A68A9-84AC-DCA7-1A20-0B234B522012}"/>
          </ac:picMkLst>
        </pc:picChg>
        <pc:picChg chg="mod topLvl">
          <ac:chgData name="Ambrose Chukwuemeka Ozumba" userId="94bb5cc8-2cc9-410f-967d-603fc5391370" providerId="ADAL" clId="{46D33294-672E-46B2-8922-D3C128AF8CCE}" dt="2024-02-14T10:05:29.501" v="485" actId="2085"/>
          <ac:picMkLst>
            <pc:docMk/>
            <pc:sldMk cId="1332864221" sldId="276"/>
            <ac:picMk id="89" creationId="{9FC6F023-A5D4-E095-7BD2-B4628DFD4D38}"/>
          </ac:picMkLst>
        </pc:picChg>
        <pc:picChg chg="del">
          <ac:chgData name="Ambrose Chukwuemeka Ozumba" userId="94bb5cc8-2cc9-410f-967d-603fc5391370" providerId="ADAL" clId="{46D33294-672E-46B2-8922-D3C128AF8CCE}" dt="2024-02-14T09:51:44.943" v="409" actId="478"/>
          <ac:picMkLst>
            <pc:docMk/>
            <pc:sldMk cId="1332864221" sldId="276"/>
            <ac:picMk id="90" creationId="{303EEE2F-B6F6-2388-0460-C2986D979F90}"/>
          </ac:picMkLst>
        </pc:picChg>
        <pc:picChg chg="del">
          <ac:chgData name="Ambrose Chukwuemeka Ozumba" userId="94bb5cc8-2cc9-410f-967d-603fc5391370" providerId="ADAL" clId="{46D33294-672E-46B2-8922-D3C128AF8CCE}" dt="2024-02-14T09:51:51.098" v="411" actId="478"/>
          <ac:picMkLst>
            <pc:docMk/>
            <pc:sldMk cId="1332864221" sldId="276"/>
            <ac:picMk id="91" creationId="{0B377AC9-4A4B-A6E4-EFF3-8B148955C7D2}"/>
          </ac:picMkLst>
        </pc:picChg>
        <pc:picChg chg="del">
          <ac:chgData name="Ambrose Chukwuemeka Ozumba" userId="94bb5cc8-2cc9-410f-967d-603fc5391370" providerId="ADAL" clId="{46D33294-672E-46B2-8922-D3C128AF8CCE}" dt="2024-02-14T09:45:40.623" v="379" actId="478"/>
          <ac:picMkLst>
            <pc:docMk/>
            <pc:sldMk cId="1332864221" sldId="276"/>
            <ac:picMk id="93" creationId="{12D71456-DF45-6CF4-CF97-9C2D6A86F5A8}"/>
          </ac:picMkLst>
        </pc:picChg>
        <pc:picChg chg="del">
          <ac:chgData name="Ambrose Chukwuemeka Ozumba" userId="94bb5cc8-2cc9-410f-967d-603fc5391370" providerId="ADAL" clId="{46D33294-672E-46B2-8922-D3C128AF8CCE}" dt="2024-02-14T09:54:02.060" v="423" actId="478"/>
          <ac:picMkLst>
            <pc:docMk/>
            <pc:sldMk cId="1332864221" sldId="276"/>
            <ac:picMk id="94" creationId="{C94FCC70-B44F-0BD1-EA95-2FFA05E88B7C}"/>
          </ac:picMkLst>
        </pc:picChg>
        <pc:picChg chg="del">
          <ac:chgData name="Ambrose Chukwuemeka Ozumba" userId="94bb5cc8-2cc9-410f-967d-603fc5391370" providerId="ADAL" clId="{46D33294-672E-46B2-8922-D3C128AF8CCE}" dt="2024-02-14T09:41:12.781" v="361" actId="478"/>
          <ac:picMkLst>
            <pc:docMk/>
            <pc:sldMk cId="1332864221" sldId="276"/>
            <ac:picMk id="95" creationId="{E11F6E9F-4C51-0540-08AE-342EB04F0113}"/>
          </ac:picMkLst>
        </pc:picChg>
        <pc:picChg chg="del">
          <ac:chgData name="Ambrose Chukwuemeka Ozumba" userId="94bb5cc8-2cc9-410f-967d-603fc5391370" providerId="ADAL" clId="{46D33294-672E-46B2-8922-D3C128AF8CCE}" dt="2024-02-14T09:41:12.781" v="361" actId="478"/>
          <ac:picMkLst>
            <pc:docMk/>
            <pc:sldMk cId="1332864221" sldId="276"/>
            <ac:picMk id="97" creationId="{32E2FE86-E665-7D6D-7172-AAFC7D0A92AA}"/>
          </ac:picMkLst>
        </pc:picChg>
      </pc:sldChg>
      <pc:sldChg chg="addSp delSp modSp add mod">
        <pc:chgData name="Ambrose Chukwuemeka Ozumba" userId="94bb5cc8-2cc9-410f-967d-603fc5391370" providerId="ADAL" clId="{46D33294-672E-46B2-8922-D3C128AF8CCE}" dt="2024-02-14T12:03:57.123" v="914" actId="14100"/>
        <pc:sldMkLst>
          <pc:docMk/>
          <pc:sldMk cId="4081894169" sldId="277"/>
        </pc:sldMkLst>
        <pc:spChg chg="del">
          <ac:chgData name="Ambrose Chukwuemeka Ozumba" userId="94bb5cc8-2cc9-410f-967d-603fc5391370" providerId="ADAL" clId="{46D33294-672E-46B2-8922-D3C128AF8CCE}" dt="2024-02-14T10:09:04.301" v="516" actId="478"/>
          <ac:spMkLst>
            <pc:docMk/>
            <pc:sldMk cId="4081894169" sldId="277"/>
            <ac:spMk id="5" creationId="{6BEBB646-AD90-7849-68C2-27B39722262D}"/>
          </ac:spMkLst>
        </pc:spChg>
        <pc:spChg chg="add del mod">
          <ac:chgData name="Ambrose Chukwuemeka Ozumba" userId="94bb5cc8-2cc9-410f-967d-603fc5391370" providerId="ADAL" clId="{46D33294-672E-46B2-8922-D3C128AF8CCE}" dt="2024-02-14T10:07:47.133" v="512" actId="1076"/>
          <ac:spMkLst>
            <pc:docMk/>
            <pc:sldMk cId="4081894169" sldId="277"/>
            <ac:spMk id="8" creationId="{B327B507-D80F-F6A0-B388-DC836FA4BFF3}"/>
          </ac:spMkLst>
        </pc:spChg>
        <pc:spChg chg="del">
          <ac:chgData name="Ambrose Chukwuemeka Ozumba" userId="94bb5cc8-2cc9-410f-967d-603fc5391370" providerId="ADAL" clId="{46D33294-672E-46B2-8922-D3C128AF8CCE}" dt="2024-02-14T10:09:07.882" v="517" actId="478"/>
          <ac:spMkLst>
            <pc:docMk/>
            <pc:sldMk cId="4081894169" sldId="277"/>
            <ac:spMk id="9" creationId="{88871714-B2CF-2C1B-6875-5749793B9B66}"/>
          </ac:spMkLst>
        </pc:spChg>
        <pc:spChg chg="add mod ord">
          <ac:chgData name="Ambrose Chukwuemeka Ozumba" userId="94bb5cc8-2cc9-410f-967d-603fc5391370" providerId="ADAL" clId="{46D33294-672E-46B2-8922-D3C128AF8CCE}" dt="2024-02-14T11:32:32.061" v="842" actId="1076"/>
          <ac:spMkLst>
            <pc:docMk/>
            <pc:sldMk cId="4081894169" sldId="277"/>
            <ac:spMk id="10" creationId="{1A467E68-7B6D-B1E9-645E-977211131CE2}"/>
          </ac:spMkLst>
        </pc:spChg>
        <pc:spChg chg="del">
          <ac:chgData name="Ambrose Chukwuemeka Ozumba" userId="94bb5cc8-2cc9-410f-967d-603fc5391370" providerId="ADAL" clId="{46D33294-672E-46B2-8922-D3C128AF8CCE}" dt="2024-02-14T10:09:19.030" v="518" actId="478"/>
          <ac:spMkLst>
            <pc:docMk/>
            <pc:sldMk cId="4081894169" sldId="277"/>
            <ac:spMk id="11" creationId="{135B0304-1A04-8B63-CF48-E4C72CA7B85A}"/>
          </ac:spMkLst>
        </pc:spChg>
        <pc:spChg chg="del">
          <ac:chgData name="Ambrose Chukwuemeka Ozumba" userId="94bb5cc8-2cc9-410f-967d-603fc5391370" providerId="ADAL" clId="{46D33294-672E-46B2-8922-D3C128AF8CCE}" dt="2024-02-14T10:08:34.281" v="513" actId="478"/>
          <ac:spMkLst>
            <pc:docMk/>
            <pc:sldMk cId="4081894169" sldId="277"/>
            <ac:spMk id="13" creationId="{BCC9494F-D257-8FC2-7046-61F670C5971C}"/>
          </ac:spMkLst>
        </pc:spChg>
        <pc:spChg chg="mod">
          <ac:chgData name="Ambrose Chukwuemeka Ozumba" userId="94bb5cc8-2cc9-410f-967d-603fc5391370" providerId="ADAL" clId="{46D33294-672E-46B2-8922-D3C128AF8CCE}" dt="2024-02-14T10:07:33.869" v="511" actId="1076"/>
          <ac:spMkLst>
            <pc:docMk/>
            <pc:sldMk cId="4081894169" sldId="277"/>
            <ac:spMk id="14" creationId="{515B3A2B-5960-3075-32D2-E3EC41A42B91}"/>
          </ac:spMkLst>
        </pc:spChg>
        <pc:spChg chg="mod">
          <ac:chgData name="Ambrose Chukwuemeka Ozumba" userId="94bb5cc8-2cc9-410f-967d-603fc5391370" providerId="ADAL" clId="{46D33294-672E-46B2-8922-D3C128AF8CCE}" dt="2024-02-14T10:06:17.569" v="497" actId="20577"/>
          <ac:spMkLst>
            <pc:docMk/>
            <pc:sldMk cId="4081894169" sldId="277"/>
            <ac:spMk id="16" creationId="{A037E956-11BC-1199-5D93-17EBDA2D33C5}"/>
          </ac:spMkLst>
        </pc:spChg>
        <pc:spChg chg="add del mod">
          <ac:chgData name="Ambrose Chukwuemeka Ozumba" userId="94bb5cc8-2cc9-410f-967d-603fc5391370" providerId="ADAL" clId="{46D33294-672E-46B2-8922-D3C128AF8CCE}" dt="2024-02-14T10:14:12.141" v="531" actId="21"/>
          <ac:spMkLst>
            <pc:docMk/>
            <pc:sldMk cId="4081894169" sldId="277"/>
            <ac:spMk id="17" creationId="{B67C4386-4C4A-A951-33FE-92FBC45C7286}"/>
          </ac:spMkLst>
        </pc:spChg>
        <pc:spChg chg="add mod">
          <ac:chgData name="Ambrose Chukwuemeka Ozumba" userId="94bb5cc8-2cc9-410f-967d-603fc5391370" providerId="ADAL" clId="{46D33294-672E-46B2-8922-D3C128AF8CCE}" dt="2024-02-14T10:31:59.577" v="598" actId="255"/>
          <ac:spMkLst>
            <pc:docMk/>
            <pc:sldMk cId="4081894169" sldId="277"/>
            <ac:spMk id="18" creationId="{3737B8A7-D7E7-B767-F571-C7AA5B80B329}"/>
          </ac:spMkLst>
        </pc:spChg>
        <pc:spChg chg="add del mod">
          <ac:chgData name="Ambrose Chukwuemeka Ozumba" userId="94bb5cc8-2cc9-410f-967d-603fc5391370" providerId="ADAL" clId="{46D33294-672E-46B2-8922-D3C128AF8CCE}" dt="2024-02-14T10:22:34.243" v="570" actId="478"/>
          <ac:spMkLst>
            <pc:docMk/>
            <pc:sldMk cId="4081894169" sldId="277"/>
            <ac:spMk id="29" creationId="{4C27A30F-4AAD-7911-BD56-01B3E9A33363}"/>
          </ac:spMkLst>
        </pc:spChg>
        <pc:spChg chg="add del mod">
          <ac:chgData name="Ambrose Chukwuemeka Ozumba" userId="94bb5cc8-2cc9-410f-967d-603fc5391370" providerId="ADAL" clId="{46D33294-672E-46B2-8922-D3C128AF8CCE}" dt="2024-02-14T10:27:22.975" v="584" actId="478"/>
          <ac:spMkLst>
            <pc:docMk/>
            <pc:sldMk cId="4081894169" sldId="277"/>
            <ac:spMk id="30" creationId="{14D8F7E0-5BDC-C707-45E8-8CC53D8D5190}"/>
          </ac:spMkLst>
        </pc:spChg>
        <pc:spChg chg="add del mod">
          <ac:chgData name="Ambrose Chukwuemeka Ozumba" userId="94bb5cc8-2cc9-410f-967d-603fc5391370" providerId="ADAL" clId="{46D33294-672E-46B2-8922-D3C128AF8CCE}" dt="2024-02-14T10:28:07.007" v="588" actId="478"/>
          <ac:spMkLst>
            <pc:docMk/>
            <pc:sldMk cId="4081894169" sldId="277"/>
            <ac:spMk id="31" creationId="{CBFECA2D-C694-35AD-B26A-34630A832936}"/>
          </ac:spMkLst>
        </pc:spChg>
        <pc:spChg chg="add mod">
          <ac:chgData name="Ambrose Chukwuemeka Ozumba" userId="94bb5cc8-2cc9-410f-967d-603fc5391370" providerId="ADAL" clId="{46D33294-672E-46B2-8922-D3C128AF8CCE}" dt="2024-02-14T11:30:44.337" v="826" actId="1076"/>
          <ac:spMkLst>
            <pc:docMk/>
            <pc:sldMk cId="4081894169" sldId="277"/>
            <ac:spMk id="32" creationId="{59CF4FFD-D90C-882B-1CCF-A136F9F7A30B}"/>
          </ac:spMkLst>
        </pc:spChg>
        <pc:spChg chg="add del mod">
          <ac:chgData name="Ambrose Chukwuemeka Ozumba" userId="94bb5cc8-2cc9-410f-967d-603fc5391370" providerId="ADAL" clId="{46D33294-672E-46B2-8922-D3C128AF8CCE}" dt="2024-02-14T10:37:32.560" v="620" actId="478"/>
          <ac:spMkLst>
            <pc:docMk/>
            <pc:sldMk cId="4081894169" sldId="277"/>
            <ac:spMk id="34" creationId="{672764F0-0EBB-55A2-B4E1-F44C8426BB8C}"/>
          </ac:spMkLst>
        </pc:spChg>
        <pc:spChg chg="add mod">
          <ac:chgData name="Ambrose Chukwuemeka Ozumba" userId="94bb5cc8-2cc9-410f-967d-603fc5391370" providerId="ADAL" clId="{46D33294-672E-46B2-8922-D3C128AF8CCE}" dt="2024-02-14T10:43:11.357" v="637"/>
          <ac:spMkLst>
            <pc:docMk/>
            <pc:sldMk cId="4081894169" sldId="277"/>
            <ac:spMk id="35" creationId="{AA09C9C6-9CDA-99E2-FEE4-43D5D6071CC8}"/>
          </ac:spMkLst>
        </pc:spChg>
        <pc:spChg chg="add mod">
          <ac:chgData name="Ambrose Chukwuemeka Ozumba" userId="94bb5cc8-2cc9-410f-967d-603fc5391370" providerId="ADAL" clId="{46D33294-672E-46B2-8922-D3C128AF8CCE}" dt="2024-02-14T10:43:14.906" v="638"/>
          <ac:spMkLst>
            <pc:docMk/>
            <pc:sldMk cId="4081894169" sldId="277"/>
            <ac:spMk id="37" creationId="{0781C0D4-2CD9-216A-22D2-7C0278389185}"/>
          </ac:spMkLst>
        </pc:spChg>
        <pc:spChg chg="add mod">
          <ac:chgData name="Ambrose Chukwuemeka Ozumba" userId="94bb5cc8-2cc9-410f-967d-603fc5391370" providerId="ADAL" clId="{46D33294-672E-46B2-8922-D3C128AF8CCE}" dt="2024-02-14T11:01:11.387" v="674" actId="164"/>
          <ac:spMkLst>
            <pc:docMk/>
            <pc:sldMk cId="4081894169" sldId="277"/>
            <ac:spMk id="38" creationId="{891C2158-A854-DFA3-8BCC-D303BF85BB52}"/>
          </ac:spMkLst>
        </pc:spChg>
        <pc:spChg chg="add mod">
          <ac:chgData name="Ambrose Chukwuemeka Ozumba" userId="94bb5cc8-2cc9-410f-967d-603fc5391370" providerId="ADAL" clId="{46D33294-672E-46B2-8922-D3C128AF8CCE}" dt="2024-02-14T11:01:59.757" v="699" actId="164"/>
          <ac:spMkLst>
            <pc:docMk/>
            <pc:sldMk cId="4081894169" sldId="277"/>
            <ac:spMk id="39" creationId="{BFA462E1-FFCE-9990-2E1B-CA4FBB3FF785}"/>
          </ac:spMkLst>
        </pc:spChg>
        <pc:spChg chg="add mod">
          <ac:chgData name="Ambrose Chukwuemeka Ozumba" userId="94bb5cc8-2cc9-410f-967d-603fc5391370" providerId="ADAL" clId="{46D33294-672E-46B2-8922-D3C128AF8CCE}" dt="2024-02-14T11:02:24.030" v="701" actId="1076"/>
          <ac:spMkLst>
            <pc:docMk/>
            <pc:sldMk cId="4081894169" sldId="277"/>
            <ac:spMk id="40" creationId="{C3DDC918-C02D-607B-34CA-A5AD0AC1AC98}"/>
          </ac:spMkLst>
        </pc:spChg>
        <pc:spChg chg="add mod">
          <ac:chgData name="Ambrose Chukwuemeka Ozumba" userId="94bb5cc8-2cc9-410f-967d-603fc5391370" providerId="ADAL" clId="{46D33294-672E-46B2-8922-D3C128AF8CCE}" dt="2024-02-14T11:01:59.757" v="699" actId="164"/>
          <ac:spMkLst>
            <pc:docMk/>
            <pc:sldMk cId="4081894169" sldId="277"/>
            <ac:spMk id="41" creationId="{04AF47F1-41B9-1260-F2C3-63C482A356BB}"/>
          </ac:spMkLst>
        </pc:spChg>
        <pc:spChg chg="mod">
          <ac:chgData name="Ambrose Chukwuemeka Ozumba" userId="94bb5cc8-2cc9-410f-967d-603fc5391370" providerId="ADAL" clId="{46D33294-672E-46B2-8922-D3C128AF8CCE}" dt="2024-02-14T11:02:54.031" v="702"/>
          <ac:spMkLst>
            <pc:docMk/>
            <pc:sldMk cId="4081894169" sldId="277"/>
            <ac:spMk id="45" creationId="{B40DBFBD-EBB5-416D-CFA6-701CB43C49D6}"/>
          </ac:spMkLst>
        </pc:spChg>
        <pc:spChg chg="mod">
          <ac:chgData name="Ambrose Chukwuemeka Ozumba" userId="94bb5cc8-2cc9-410f-967d-603fc5391370" providerId="ADAL" clId="{46D33294-672E-46B2-8922-D3C128AF8CCE}" dt="2024-02-14T11:03:45.315" v="713" actId="20577"/>
          <ac:spMkLst>
            <pc:docMk/>
            <pc:sldMk cId="4081894169" sldId="277"/>
            <ac:spMk id="46" creationId="{DDD93A54-E86A-B5F7-CA79-E4BC220E3FD4}"/>
          </ac:spMkLst>
        </pc:spChg>
        <pc:spChg chg="add mod">
          <ac:chgData name="Ambrose Chukwuemeka Ozumba" userId="94bb5cc8-2cc9-410f-967d-603fc5391370" providerId="ADAL" clId="{46D33294-672E-46B2-8922-D3C128AF8CCE}" dt="2024-02-14T11:06:49.453" v="718" actId="14100"/>
          <ac:spMkLst>
            <pc:docMk/>
            <pc:sldMk cId="4081894169" sldId="277"/>
            <ac:spMk id="47" creationId="{DFF7A6CA-D10D-94AC-57BF-C7EC312376D6}"/>
          </ac:spMkLst>
        </pc:spChg>
        <pc:spChg chg="add mod">
          <ac:chgData name="Ambrose Chukwuemeka Ozumba" userId="94bb5cc8-2cc9-410f-967d-603fc5391370" providerId="ADAL" clId="{46D33294-672E-46B2-8922-D3C128AF8CCE}" dt="2024-02-14T11:47:12.467" v="885" actId="14100"/>
          <ac:spMkLst>
            <pc:docMk/>
            <pc:sldMk cId="4081894169" sldId="277"/>
            <ac:spMk id="50" creationId="{ED2D932C-F4AF-8C44-8170-CA66D9BB6481}"/>
          </ac:spMkLst>
        </pc:spChg>
        <pc:spChg chg="add mod">
          <ac:chgData name="Ambrose Chukwuemeka Ozumba" userId="94bb5cc8-2cc9-410f-967d-603fc5391370" providerId="ADAL" clId="{46D33294-672E-46B2-8922-D3C128AF8CCE}" dt="2024-02-14T11:12:29.680" v="768" actId="20577"/>
          <ac:spMkLst>
            <pc:docMk/>
            <pc:sldMk cId="4081894169" sldId="277"/>
            <ac:spMk id="51" creationId="{46A40682-BE9A-12AC-B9FE-CD326F0B0565}"/>
          </ac:spMkLst>
        </pc:spChg>
        <pc:spChg chg="add mod">
          <ac:chgData name="Ambrose Chukwuemeka Ozumba" userId="94bb5cc8-2cc9-410f-967d-603fc5391370" providerId="ADAL" clId="{46D33294-672E-46B2-8922-D3C128AF8CCE}" dt="2024-02-14T11:52:48.391" v="908" actId="2085"/>
          <ac:spMkLst>
            <pc:docMk/>
            <pc:sldMk cId="4081894169" sldId="277"/>
            <ac:spMk id="54" creationId="{F68FA701-28FB-CEBC-A213-33CE6E44EAAB}"/>
          </ac:spMkLst>
        </pc:spChg>
        <pc:spChg chg="add mod">
          <ac:chgData name="Ambrose Chukwuemeka Ozumba" userId="94bb5cc8-2cc9-410f-967d-603fc5391370" providerId="ADAL" clId="{46D33294-672E-46B2-8922-D3C128AF8CCE}" dt="2024-02-14T11:22:31.815" v="804" actId="14100"/>
          <ac:spMkLst>
            <pc:docMk/>
            <pc:sldMk cId="4081894169" sldId="277"/>
            <ac:spMk id="55" creationId="{CD29BF22-B8A8-1787-C542-EB39304C163B}"/>
          </ac:spMkLst>
        </pc:spChg>
        <pc:spChg chg="add mod">
          <ac:chgData name="Ambrose Chukwuemeka Ozumba" userId="94bb5cc8-2cc9-410f-967d-603fc5391370" providerId="ADAL" clId="{46D33294-672E-46B2-8922-D3C128AF8CCE}" dt="2024-02-14T11:54:28.953" v="910" actId="208"/>
          <ac:spMkLst>
            <pc:docMk/>
            <pc:sldMk cId="4081894169" sldId="277"/>
            <ac:spMk id="58" creationId="{7E05DF7F-04BD-FF35-A09B-2F6E35387F11}"/>
          </ac:spMkLst>
        </pc:spChg>
        <pc:spChg chg="add mod">
          <ac:chgData name="Ambrose Chukwuemeka Ozumba" userId="94bb5cc8-2cc9-410f-967d-603fc5391370" providerId="ADAL" clId="{46D33294-672E-46B2-8922-D3C128AF8CCE}" dt="2024-02-14T11:53:31.193" v="909" actId="208"/>
          <ac:spMkLst>
            <pc:docMk/>
            <pc:sldMk cId="4081894169" sldId="277"/>
            <ac:spMk id="59" creationId="{F80EED97-57BA-0423-0909-DB6AAE97739E}"/>
          </ac:spMkLst>
        </pc:spChg>
        <pc:spChg chg="add mod">
          <ac:chgData name="Ambrose Chukwuemeka Ozumba" userId="94bb5cc8-2cc9-410f-967d-603fc5391370" providerId="ADAL" clId="{46D33294-672E-46B2-8922-D3C128AF8CCE}" dt="2024-02-14T11:54:40.562" v="911" actId="208"/>
          <ac:spMkLst>
            <pc:docMk/>
            <pc:sldMk cId="4081894169" sldId="277"/>
            <ac:spMk id="61" creationId="{0ABB24C9-3B71-A331-A421-A8C9C3E5C0FF}"/>
          </ac:spMkLst>
        </pc:spChg>
        <pc:spChg chg="add del mod">
          <ac:chgData name="Ambrose Chukwuemeka Ozumba" userId="94bb5cc8-2cc9-410f-967d-603fc5391370" providerId="ADAL" clId="{46D33294-672E-46B2-8922-D3C128AF8CCE}" dt="2024-02-14T11:48:03.290" v="889" actId="478"/>
          <ac:spMkLst>
            <pc:docMk/>
            <pc:sldMk cId="4081894169" sldId="277"/>
            <ac:spMk id="83" creationId="{197DBAAF-AC52-CC89-2C4E-56953E4B6456}"/>
          </ac:spMkLst>
        </pc:spChg>
        <pc:spChg chg="add mod">
          <ac:chgData name="Ambrose Chukwuemeka Ozumba" userId="94bb5cc8-2cc9-410f-967d-603fc5391370" providerId="ADAL" clId="{46D33294-672E-46B2-8922-D3C128AF8CCE}" dt="2024-02-14T11:51:15.599" v="906" actId="164"/>
          <ac:spMkLst>
            <pc:docMk/>
            <pc:sldMk cId="4081894169" sldId="277"/>
            <ac:spMk id="84" creationId="{5C224AB2-8E43-8357-3685-1EFC1F956D48}"/>
          </ac:spMkLst>
        </pc:spChg>
        <pc:spChg chg="add mod">
          <ac:chgData name="Ambrose Chukwuemeka Ozumba" userId="94bb5cc8-2cc9-410f-967d-603fc5391370" providerId="ADAL" clId="{46D33294-672E-46B2-8922-D3C128AF8CCE}" dt="2024-02-14T11:51:15.599" v="906" actId="164"/>
          <ac:spMkLst>
            <pc:docMk/>
            <pc:sldMk cId="4081894169" sldId="277"/>
            <ac:spMk id="85" creationId="{7A559E3C-4094-38CC-AA82-0340E3E2311C}"/>
          </ac:spMkLst>
        </pc:spChg>
        <pc:grpChg chg="add mod">
          <ac:chgData name="Ambrose Chukwuemeka Ozumba" userId="94bb5cc8-2cc9-410f-967d-603fc5391370" providerId="ADAL" clId="{46D33294-672E-46B2-8922-D3C128AF8CCE}" dt="2024-02-14T11:01:11.387" v="674" actId="164"/>
          <ac:grpSpMkLst>
            <pc:docMk/>
            <pc:sldMk cId="4081894169" sldId="277"/>
            <ac:grpSpMk id="42" creationId="{0E7DC0FF-72A9-7D9A-72A3-36C73EA7069E}"/>
          </ac:grpSpMkLst>
        </pc:grpChg>
        <pc:grpChg chg="add mod">
          <ac:chgData name="Ambrose Chukwuemeka Ozumba" userId="94bb5cc8-2cc9-410f-967d-603fc5391370" providerId="ADAL" clId="{46D33294-672E-46B2-8922-D3C128AF8CCE}" dt="2024-02-14T11:02:07.488" v="700" actId="1076"/>
          <ac:grpSpMkLst>
            <pc:docMk/>
            <pc:sldMk cId="4081894169" sldId="277"/>
            <ac:grpSpMk id="43" creationId="{3D020023-7DAC-B9A1-2CC3-1266E930C8CB}"/>
          </ac:grpSpMkLst>
        </pc:grpChg>
        <pc:grpChg chg="add mod">
          <ac:chgData name="Ambrose Chukwuemeka Ozumba" userId="94bb5cc8-2cc9-410f-967d-603fc5391370" providerId="ADAL" clId="{46D33294-672E-46B2-8922-D3C128AF8CCE}" dt="2024-02-14T11:03:04.817" v="704" actId="14100"/>
          <ac:grpSpMkLst>
            <pc:docMk/>
            <pc:sldMk cId="4081894169" sldId="277"/>
            <ac:grpSpMk id="44" creationId="{FBF89AA2-7BCB-225E-BD67-3A33229CB698}"/>
          </ac:grpSpMkLst>
        </pc:grpChg>
        <pc:grpChg chg="add mod">
          <ac:chgData name="Ambrose Chukwuemeka Ozumba" userId="94bb5cc8-2cc9-410f-967d-603fc5391370" providerId="ADAL" clId="{46D33294-672E-46B2-8922-D3C128AF8CCE}" dt="2024-02-14T11:51:21.033" v="907" actId="1076"/>
          <ac:grpSpMkLst>
            <pc:docMk/>
            <pc:sldMk cId="4081894169" sldId="277"/>
            <ac:grpSpMk id="86" creationId="{E572FFC7-AC0C-74E1-1308-3AF6FAF9E80C}"/>
          </ac:grpSpMkLst>
        </pc:grpChg>
        <pc:picChg chg="del mod">
          <ac:chgData name="Ambrose Chukwuemeka Ozumba" userId="94bb5cc8-2cc9-410f-967d-603fc5391370" providerId="ADAL" clId="{46D33294-672E-46B2-8922-D3C128AF8CCE}" dt="2024-02-14T10:09:26.871" v="520" actId="478"/>
          <ac:picMkLst>
            <pc:docMk/>
            <pc:sldMk cId="4081894169" sldId="277"/>
            <ac:picMk id="3" creationId="{BFA418D2-3F94-46DD-AFD3-288D2230D778}"/>
          </ac:picMkLst>
        </pc:picChg>
        <pc:picChg chg="del">
          <ac:chgData name="Ambrose Chukwuemeka Ozumba" userId="94bb5cc8-2cc9-410f-967d-603fc5391370" providerId="ADAL" clId="{46D33294-672E-46B2-8922-D3C128AF8CCE}" dt="2024-02-14T10:08:44.388" v="515" actId="478"/>
          <ac:picMkLst>
            <pc:docMk/>
            <pc:sldMk cId="4081894169" sldId="277"/>
            <ac:picMk id="15" creationId="{F128FE04-ED09-7B2A-E42C-768D1916519C}"/>
          </ac:picMkLst>
        </pc:picChg>
        <pc:picChg chg="add mod">
          <ac:chgData name="Ambrose Chukwuemeka Ozumba" userId="94bb5cc8-2cc9-410f-967d-603fc5391370" providerId="ADAL" clId="{46D33294-672E-46B2-8922-D3C128AF8CCE}" dt="2024-02-14T11:09:34.713" v="724" actId="14100"/>
          <ac:picMkLst>
            <pc:docMk/>
            <pc:sldMk cId="4081894169" sldId="277"/>
            <ac:picMk id="49" creationId="{467E48C0-69CC-CA70-ECCE-280141AA5F70}"/>
          </ac:picMkLst>
        </pc:picChg>
        <pc:picChg chg="add mod">
          <ac:chgData name="Ambrose Chukwuemeka Ozumba" userId="94bb5cc8-2cc9-410f-967d-603fc5391370" providerId="ADAL" clId="{46D33294-672E-46B2-8922-D3C128AF8CCE}" dt="2024-02-14T11:47:21.057" v="886" actId="1076"/>
          <ac:picMkLst>
            <pc:docMk/>
            <pc:sldMk cId="4081894169" sldId="277"/>
            <ac:picMk id="53" creationId="{8EF838DB-BD6B-E546-D100-CCD279ED16F0}"/>
          </ac:picMkLst>
        </pc:picChg>
        <pc:picChg chg="add del mod">
          <ac:chgData name="Ambrose Chukwuemeka Ozumba" userId="94bb5cc8-2cc9-410f-967d-603fc5391370" providerId="ADAL" clId="{46D33294-672E-46B2-8922-D3C128AF8CCE}" dt="2024-02-14T11:38:12.710" v="849" actId="478"/>
          <ac:picMkLst>
            <pc:docMk/>
            <pc:sldMk cId="4081894169" sldId="277"/>
            <ac:picMk id="63" creationId="{7878CF62-4BAA-815A-8DF1-C90BC998C58A}"/>
          </ac:picMkLst>
        </pc:picChg>
        <pc:picChg chg="add del mod">
          <ac:chgData name="Ambrose Chukwuemeka Ozumba" userId="94bb5cc8-2cc9-410f-967d-603fc5391370" providerId="ADAL" clId="{46D33294-672E-46B2-8922-D3C128AF8CCE}" dt="2024-02-14T11:40:08.815" v="858" actId="478"/>
          <ac:picMkLst>
            <pc:docMk/>
            <pc:sldMk cId="4081894169" sldId="277"/>
            <ac:picMk id="64" creationId="{4FAD6099-E851-C5F6-3A17-4D41579DDBE1}"/>
          </ac:picMkLst>
        </pc:picChg>
        <pc:picChg chg="add mod ord">
          <ac:chgData name="Ambrose Chukwuemeka Ozumba" userId="94bb5cc8-2cc9-410f-967d-603fc5391370" providerId="ADAL" clId="{46D33294-672E-46B2-8922-D3C128AF8CCE}" dt="2024-02-14T12:03:51.611" v="913" actId="14100"/>
          <ac:picMkLst>
            <pc:docMk/>
            <pc:sldMk cId="4081894169" sldId="277"/>
            <ac:picMk id="66" creationId="{05D7156C-DEE9-EC08-F938-7ED6AE8344BE}"/>
          </ac:picMkLst>
        </pc:picChg>
        <pc:picChg chg="add mod">
          <ac:chgData name="Ambrose Chukwuemeka Ozumba" userId="94bb5cc8-2cc9-410f-967d-603fc5391370" providerId="ADAL" clId="{46D33294-672E-46B2-8922-D3C128AF8CCE}" dt="2024-02-14T12:03:57.123" v="914" actId="14100"/>
          <ac:picMkLst>
            <pc:docMk/>
            <pc:sldMk cId="4081894169" sldId="277"/>
            <ac:picMk id="68" creationId="{BF7CED4D-32BF-4B32-384B-353905B9DFF8}"/>
          </ac:picMkLst>
        </pc:picChg>
        <pc:picChg chg="add mod">
          <ac:chgData name="Ambrose Chukwuemeka Ozumba" userId="94bb5cc8-2cc9-410f-967d-603fc5391370" providerId="ADAL" clId="{46D33294-672E-46B2-8922-D3C128AF8CCE}" dt="2024-02-14T11:46:08.433" v="882" actId="1076"/>
          <ac:picMkLst>
            <pc:docMk/>
            <pc:sldMk cId="4081894169" sldId="277"/>
            <ac:picMk id="82" creationId="{44F062AA-8452-0AA0-5C99-53CB7980A9FB}"/>
          </ac:picMkLst>
        </pc:picChg>
        <pc:picChg chg="del">
          <ac:chgData name="Ambrose Chukwuemeka Ozumba" userId="94bb5cc8-2cc9-410f-967d-603fc5391370" providerId="ADAL" clId="{46D33294-672E-46B2-8922-D3C128AF8CCE}" dt="2024-02-14T10:08:38.912" v="514" actId="478"/>
          <ac:picMkLst>
            <pc:docMk/>
            <pc:sldMk cId="4081894169" sldId="277"/>
            <ac:picMk id="89" creationId="{0F578F77-FDCC-CF08-CD42-96687ADA9DDF}"/>
          </ac:picMkLst>
        </pc:picChg>
        <pc:cxnChg chg="add del">
          <ac:chgData name="Ambrose Chukwuemeka Ozumba" userId="94bb5cc8-2cc9-410f-967d-603fc5391370" providerId="ADAL" clId="{46D33294-672E-46B2-8922-D3C128AF8CCE}" dt="2024-02-14T10:19:47.390" v="545" actId="478"/>
          <ac:cxnSpMkLst>
            <pc:docMk/>
            <pc:sldMk cId="4081894169" sldId="277"/>
            <ac:cxnSpMk id="21" creationId="{0BF3F315-8002-A3FB-B8ED-7AA2FCC7209F}"/>
          </ac:cxnSpMkLst>
        </pc:cxnChg>
        <pc:cxnChg chg="add mod">
          <ac:chgData name="Ambrose Chukwuemeka Ozumba" userId="94bb5cc8-2cc9-410f-967d-603fc5391370" providerId="ADAL" clId="{46D33294-672E-46B2-8922-D3C128AF8CCE}" dt="2024-02-14T10:32:17.841" v="601" actId="1076"/>
          <ac:cxnSpMkLst>
            <pc:docMk/>
            <pc:sldMk cId="4081894169" sldId="277"/>
            <ac:cxnSpMk id="24" creationId="{BE384D51-504D-503E-72DD-F0A896D8DB4A}"/>
          </ac:cxnSpMkLst>
        </pc:cxnChg>
        <pc:cxnChg chg="add mod">
          <ac:chgData name="Ambrose Chukwuemeka Ozumba" userId="94bb5cc8-2cc9-410f-967d-603fc5391370" providerId="ADAL" clId="{46D33294-672E-46B2-8922-D3C128AF8CCE}" dt="2024-02-14T11:21:41.888" v="800" actId="1076"/>
          <ac:cxnSpMkLst>
            <pc:docMk/>
            <pc:sldMk cId="4081894169" sldId="277"/>
            <ac:cxnSpMk id="56" creationId="{9B13091F-464A-9C17-50AD-6416F165734D}"/>
          </ac:cxnSpMkLst>
        </pc:cxnChg>
      </pc:sldChg>
      <pc:sldChg chg="addSp delSp modSp add mod ord modNotesTx">
        <pc:chgData name="Ambrose Chukwuemeka Ozumba" userId="94bb5cc8-2cc9-410f-967d-603fc5391370" providerId="ADAL" clId="{46D33294-672E-46B2-8922-D3C128AF8CCE}" dt="2024-02-14T12:12:28.661" v="1016" actId="20577"/>
        <pc:sldMkLst>
          <pc:docMk/>
          <pc:sldMk cId="3640992189" sldId="278"/>
        </pc:sldMkLst>
        <pc:spChg chg="add mod">
          <ac:chgData name="Ambrose Chukwuemeka Ozumba" userId="94bb5cc8-2cc9-410f-967d-603fc5391370" providerId="ADAL" clId="{46D33294-672E-46B2-8922-D3C128AF8CCE}" dt="2024-02-14T12:11:51.293" v="987" actId="20577"/>
          <ac:spMkLst>
            <pc:docMk/>
            <pc:sldMk cId="3640992189" sldId="278"/>
            <ac:spMk id="2" creationId="{0781B204-51AB-86A2-4F91-892E19701052}"/>
          </ac:spMkLst>
        </pc:spChg>
        <pc:spChg chg="mod">
          <ac:chgData name="Ambrose Chukwuemeka Ozumba" userId="94bb5cc8-2cc9-410f-967d-603fc5391370" providerId="ADAL" clId="{46D33294-672E-46B2-8922-D3C128AF8CCE}" dt="2024-02-14T12:11:51.020" v="985" actId="1076"/>
          <ac:spMkLst>
            <pc:docMk/>
            <pc:sldMk cId="3640992189" sldId="278"/>
            <ac:spMk id="4" creationId="{2B8E94B9-AC02-1DD3-43BF-2C2A3ED3E636}"/>
          </ac:spMkLst>
        </pc:spChg>
        <pc:spChg chg="mod">
          <ac:chgData name="Ambrose Chukwuemeka Ozumba" userId="94bb5cc8-2cc9-410f-967d-603fc5391370" providerId="ADAL" clId="{46D33294-672E-46B2-8922-D3C128AF8CCE}" dt="2024-02-14T12:11:52.329" v="990" actId="1076"/>
          <ac:spMkLst>
            <pc:docMk/>
            <pc:sldMk cId="3640992189" sldId="278"/>
            <ac:spMk id="7" creationId="{2ABD6317-755F-4DAA-5662-C197B4FE9155}"/>
          </ac:spMkLst>
        </pc:spChg>
        <pc:spChg chg="mod">
          <ac:chgData name="Ambrose Chukwuemeka Ozumba" userId="94bb5cc8-2cc9-410f-967d-603fc5391370" providerId="ADAL" clId="{46D33294-672E-46B2-8922-D3C128AF8CCE}" dt="2024-02-14T12:11:52.111" v="989" actId="1076"/>
          <ac:spMkLst>
            <pc:docMk/>
            <pc:sldMk cId="3640992189" sldId="278"/>
            <ac:spMk id="8" creationId="{0039966A-5984-B8B4-3CE7-93D1CB6A1A6D}"/>
          </ac:spMkLst>
        </pc:spChg>
        <pc:spChg chg="mod">
          <ac:chgData name="Ambrose Chukwuemeka Ozumba" userId="94bb5cc8-2cc9-410f-967d-603fc5391370" providerId="ADAL" clId="{46D33294-672E-46B2-8922-D3C128AF8CCE}" dt="2024-02-14T12:11:52.329" v="990" actId="1076"/>
          <ac:spMkLst>
            <pc:docMk/>
            <pc:sldMk cId="3640992189" sldId="278"/>
            <ac:spMk id="9" creationId="{0024D753-48C4-D134-858F-238F182321F5}"/>
          </ac:spMkLst>
        </pc:spChg>
        <pc:spChg chg="mod">
          <ac:chgData name="Ambrose Chukwuemeka Ozumba" userId="94bb5cc8-2cc9-410f-967d-603fc5391370" providerId="ADAL" clId="{46D33294-672E-46B2-8922-D3C128AF8CCE}" dt="2024-02-14T12:11:55.285" v="996" actId="20577"/>
          <ac:spMkLst>
            <pc:docMk/>
            <pc:sldMk cId="3640992189" sldId="278"/>
            <ac:spMk id="16" creationId="{E8A6A2A0-D4C6-DE49-9B9D-D5E9A69CC847}"/>
          </ac:spMkLst>
        </pc:spChg>
        <pc:spChg chg="add del mod">
          <ac:chgData name="Ambrose Chukwuemeka Ozumba" userId="94bb5cc8-2cc9-410f-967d-603fc5391370" providerId="ADAL" clId="{46D33294-672E-46B2-8922-D3C128AF8CCE}" dt="2024-02-14T12:11:54.023" v="992" actId="6549"/>
          <ac:spMkLst>
            <pc:docMk/>
            <pc:sldMk cId="3640992189" sldId="278"/>
            <ac:spMk id="19" creationId="{30690F1D-E0B3-559D-8A13-EC67159E26FF}"/>
          </ac:spMkLst>
        </pc:spChg>
        <pc:spChg chg="mod">
          <ac:chgData name="Ambrose Chukwuemeka Ozumba" userId="94bb5cc8-2cc9-410f-967d-603fc5391370" providerId="ADAL" clId="{46D33294-672E-46B2-8922-D3C128AF8CCE}" dt="2024-02-14T12:11:52.329" v="990" actId="1076"/>
          <ac:spMkLst>
            <pc:docMk/>
            <pc:sldMk cId="3640992189" sldId="278"/>
            <ac:spMk id="23" creationId="{B2C2F7DF-B4E5-D4A7-8BF2-B7F8693EED55}"/>
          </ac:spMkLst>
        </pc:spChg>
        <pc:picChg chg="add del">
          <ac:chgData name="Ambrose Chukwuemeka Ozumba" userId="94bb5cc8-2cc9-410f-967d-603fc5391370" providerId="ADAL" clId="{46D33294-672E-46B2-8922-D3C128AF8CCE}" dt="2024-02-14T12:11:42.110" v="979" actId="478"/>
          <ac:picMkLst>
            <pc:docMk/>
            <pc:sldMk cId="3640992189" sldId="278"/>
            <ac:picMk id="15" creationId="{F0F63DE5-480A-2948-F037-E69825CD05B2}"/>
          </ac:picMkLst>
        </pc:picChg>
      </pc:sldChg>
      <pc:sldChg chg="addSp delSp modSp add mod ord modNotesTx">
        <pc:chgData name="Ambrose Chukwuemeka Ozumba" userId="94bb5cc8-2cc9-410f-967d-603fc5391370" providerId="ADAL" clId="{46D33294-672E-46B2-8922-D3C128AF8CCE}" dt="2024-02-14T13:20:20.551" v="1416" actId="1076"/>
        <pc:sldMkLst>
          <pc:docMk/>
          <pc:sldMk cId="544647256" sldId="279"/>
        </pc:sldMkLst>
        <pc:spChg chg="add mod">
          <ac:chgData name="Ambrose Chukwuemeka Ozumba" userId="94bb5cc8-2cc9-410f-967d-603fc5391370" providerId="ADAL" clId="{46D33294-672E-46B2-8922-D3C128AF8CCE}" dt="2024-02-14T12:27:22.034" v="1144" actId="1076"/>
          <ac:spMkLst>
            <pc:docMk/>
            <pc:sldMk cId="544647256" sldId="279"/>
            <ac:spMk id="5" creationId="{CA8C31C1-02DE-4457-4690-2620C266C377}"/>
          </ac:spMkLst>
        </pc:spChg>
        <pc:spChg chg="add mod">
          <ac:chgData name="Ambrose Chukwuemeka Ozumba" userId="94bb5cc8-2cc9-410f-967d-603fc5391370" providerId="ADAL" clId="{46D33294-672E-46B2-8922-D3C128AF8CCE}" dt="2024-02-14T12:27:27.850" v="1145" actId="14100"/>
          <ac:spMkLst>
            <pc:docMk/>
            <pc:sldMk cId="544647256" sldId="279"/>
            <ac:spMk id="10" creationId="{AB464317-A135-F859-146E-5B14A541E5F8}"/>
          </ac:spMkLst>
        </pc:spChg>
        <pc:spChg chg="add mod">
          <ac:chgData name="Ambrose Chukwuemeka Ozumba" userId="94bb5cc8-2cc9-410f-967d-603fc5391370" providerId="ADAL" clId="{46D33294-672E-46B2-8922-D3C128AF8CCE}" dt="2024-02-14T13:03:37.046" v="1307" actId="255"/>
          <ac:spMkLst>
            <pc:docMk/>
            <pc:sldMk cId="544647256" sldId="279"/>
            <ac:spMk id="11" creationId="{5AC63352-0B90-3439-A359-6EFD8AB5A5A2}"/>
          </ac:spMkLst>
        </pc:spChg>
        <pc:spChg chg="add mod ord">
          <ac:chgData name="Ambrose Chukwuemeka Ozumba" userId="94bb5cc8-2cc9-410f-967d-603fc5391370" providerId="ADAL" clId="{46D33294-672E-46B2-8922-D3C128AF8CCE}" dt="2024-02-14T13:09:47.982" v="1332" actId="2085"/>
          <ac:spMkLst>
            <pc:docMk/>
            <pc:sldMk cId="544647256" sldId="279"/>
            <ac:spMk id="13" creationId="{43A6DC0A-B950-6C44-4412-F1C0864A9D91}"/>
          </ac:spMkLst>
        </pc:spChg>
        <pc:spChg chg="mod ord">
          <ac:chgData name="Ambrose Chukwuemeka Ozumba" userId="94bb5cc8-2cc9-410f-967d-603fc5391370" providerId="ADAL" clId="{46D33294-672E-46B2-8922-D3C128AF8CCE}" dt="2024-02-14T12:15:42.170" v="1062" actId="166"/>
          <ac:spMkLst>
            <pc:docMk/>
            <pc:sldMk cId="544647256" sldId="279"/>
            <ac:spMk id="16" creationId="{7B526CB9-2075-C940-0805-656DEA03F036}"/>
          </ac:spMkLst>
        </pc:spChg>
        <pc:spChg chg="mod">
          <ac:chgData name="Ambrose Chukwuemeka Ozumba" userId="94bb5cc8-2cc9-410f-967d-603fc5391370" providerId="ADAL" clId="{46D33294-672E-46B2-8922-D3C128AF8CCE}" dt="2024-02-14T13:19:55.383" v="1412" actId="164"/>
          <ac:spMkLst>
            <pc:docMk/>
            <pc:sldMk cId="544647256" sldId="279"/>
            <ac:spMk id="18" creationId="{863D4219-27A8-2CB3-A417-9867A084E1B7}"/>
          </ac:spMkLst>
        </pc:spChg>
        <pc:spChg chg="add mod">
          <ac:chgData name="Ambrose Chukwuemeka Ozumba" userId="94bb5cc8-2cc9-410f-967d-603fc5391370" providerId="ADAL" clId="{46D33294-672E-46B2-8922-D3C128AF8CCE}" dt="2024-02-14T13:06:07.138" v="1316" actId="14100"/>
          <ac:spMkLst>
            <pc:docMk/>
            <pc:sldMk cId="544647256" sldId="279"/>
            <ac:spMk id="20" creationId="{E6B67A44-0F75-A6C1-CE7B-6005D5DBF3E9}"/>
          </ac:spMkLst>
        </pc:spChg>
        <pc:spChg chg="add mod">
          <ac:chgData name="Ambrose Chukwuemeka Ozumba" userId="94bb5cc8-2cc9-410f-967d-603fc5391370" providerId="ADAL" clId="{46D33294-672E-46B2-8922-D3C128AF8CCE}" dt="2024-02-14T13:01:55.634" v="1297"/>
          <ac:spMkLst>
            <pc:docMk/>
            <pc:sldMk cId="544647256" sldId="279"/>
            <ac:spMk id="22" creationId="{3408A73F-4C42-417D-6825-A0AAE9AB6DF2}"/>
          </ac:spMkLst>
        </pc:spChg>
        <pc:spChg chg="add mod">
          <ac:chgData name="Ambrose Chukwuemeka Ozumba" userId="94bb5cc8-2cc9-410f-967d-603fc5391370" providerId="ADAL" clId="{46D33294-672E-46B2-8922-D3C128AF8CCE}" dt="2024-02-14T13:06:07.138" v="1316" actId="14100"/>
          <ac:spMkLst>
            <pc:docMk/>
            <pc:sldMk cId="544647256" sldId="279"/>
            <ac:spMk id="24" creationId="{76F81338-40F7-B9AD-1CBD-E8B3134E9991}"/>
          </ac:spMkLst>
        </pc:spChg>
        <pc:spChg chg="add mod">
          <ac:chgData name="Ambrose Chukwuemeka Ozumba" userId="94bb5cc8-2cc9-410f-967d-603fc5391370" providerId="ADAL" clId="{46D33294-672E-46B2-8922-D3C128AF8CCE}" dt="2024-02-14T13:06:07.138" v="1316" actId="14100"/>
          <ac:spMkLst>
            <pc:docMk/>
            <pc:sldMk cId="544647256" sldId="279"/>
            <ac:spMk id="28" creationId="{0B7CB944-6152-EB41-DC91-0F810027FCF0}"/>
          </ac:spMkLst>
        </pc:spChg>
        <pc:spChg chg="del">
          <ac:chgData name="Ambrose Chukwuemeka Ozumba" userId="94bb5cc8-2cc9-410f-967d-603fc5391370" providerId="ADAL" clId="{46D33294-672E-46B2-8922-D3C128AF8CCE}" dt="2024-02-14T12:13:25.479" v="1037" actId="478"/>
          <ac:spMkLst>
            <pc:docMk/>
            <pc:sldMk cId="544647256" sldId="279"/>
            <ac:spMk id="30" creationId="{D91D6C2F-0652-DB27-F824-55DF9173DD68}"/>
          </ac:spMkLst>
        </pc:spChg>
        <pc:spChg chg="del">
          <ac:chgData name="Ambrose Chukwuemeka Ozumba" userId="94bb5cc8-2cc9-410f-967d-603fc5391370" providerId="ADAL" clId="{46D33294-672E-46B2-8922-D3C128AF8CCE}" dt="2024-02-14T12:17:19.052" v="1077" actId="478"/>
          <ac:spMkLst>
            <pc:docMk/>
            <pc:sldMk cId="544647256" sldId="279"/>
            <ac:spMk id="31" creationId="{24CABF25-85DD-FB0E-3470-C2CD7F75F953}"/>
          </ac:spMkLst>
        </pc:spChg>
        <pc:spChg chg="del">
          <ac:chgData name="Ambrose Chukwuemeka Ozumba" userId="94bb5cc8-2cc9-410f-967d-603fc5391370" providerId="ADAL" clId="{46D33294-672E-46B2-8922-D3C128AF8CCE}" dt="2024-02-14T12:14:05.086" v="1045" actId="478"/>
          <ac:spMkLst>
            <pc:docMk/>
            <pc:sldMk cId="544647256" sldId="279"/>
            <ac:spMk id="32" creationId="{D0330E33-EF14-54BC-2439-B1D72F3B4BA2}"/>
          </ac:spMkLst>
        </pc:spChg>
        <pc:spChg chg="del">
          <ac:chgData name="Ambrose Chukwuemeka Ozumba" userId="94bb5cc8-2cc9-410f-967d-603fc5391370" providerId="ADAL" clId="{46D33294-672E-46B2-8922-D3C128AF8CCE}" dt="2024-02-14T12:13:54.390" v="1041" actId="478"/>
          <ac:spMkLst>
            <pc:docMk/>
            <pc:sldMk cId="544647256" sldId="279"/>
            <ac:spMk id="33" creationId="{A6F070AD-9322-A2D0-D2C6-47CE5F3B6CFB}"/>
          </ac:spMkLst>
        </pc:spChg>
        <pc:spChg chg="del">
          <ac:chgData name="Ambrose Chukwuemeka Ozumba" userId="94bb5cc8-2cc9-410f-967d-603fc5391370" providerId="ADAL" clId="{46D33294-672E-46B2-8922-D3C128AF8CCE}" dt="2024-02-14T12:13:45.698" v="1040" actId="478"/>
          <ac:spMkLst>
            <pc:docMk/>
            <pc:sldMk cId="544647256" sldId="279"/>
            <ac:spMk id="34" creationId="{27E65ED2-C930-A3AF-E670-AE2BE933FA80}"/>
          </ac:spMkLst>
        </pc:spChg>
        <pc:spChg chg="del">
          <ac:chgData name="Ambrose Chukwuemeka Ozumba" userId="94bb5cc8-2cc9-410f-967d-603fc5391370" providerId="ADAL" clId="{46D33294-672E-46B2-8922-D3C128AF8CCE}" dt="2024-02-14T12:13:41.443" v="1039" actId="478"/>
          <ac:spMkLst>
            <pc:docMk/>
            <pc:sldMk cId="544647256" sldId="279"/>
            <ac:spMk id="35" creationId="{0CFBBC5A-5DA7-2612-D33E-3EDF98493C28}"/>
          </ac:spMkLst>
        </pc:spChg>
        <pc:spChg chg="del">
          <ac:chgData name="Ambrose Chukwuemeka Ozumba" userId="94bb5cc8-2cc9-410f-967d-603fc5391370" providerId="ADAL" clId="{46D33294-672E-46B2-8922-D3C128AF8CCE}" dt="2024-02-14T12:14:00.572" v="1043" actId="478"/>
          <ac:spMkLst>
            <pc:docMk/>
            <pc:sldMk cId="544647256" sldId="279"/>
            <ac:spMk id="36" creationId="{02B754C5-3DFD-30DA-148F-F0AA362EB4BB}"/>
          </ac:spMkLst>
        </pc:spChg>
        <pc:spChg chg="del">
          <ac:chgData name="Ambrose Chukwuemeka Ozumba" userId="94bb5cc8-2cc9-410f-967d-603fc5391370" providerId="ADAL" clId="{46D33294-672E-46B2-8922-D3C128AF8CCE}" dt="2024-02-14T12:14:08.473" v="1046" actId="478"/>
          <ac:spMkLst>
            <pc:docMk/>
            <pc:sldMk cId="544647256" sldId="279"/>
            <ac:spMk id="37" creationId="{340B66A1-CACE-955B-1F66-F0D40A5EC14F}"/>
          </ac:spMkLst>
        </pc:spChg>
        <pc:spChg chg="add mod">
          <ac:chgData name="Ambrose Chukwuemeka Ozumba" userId="94bb5cc8-2cc9-410f-967d-603fc5391370" providerId="ADAL" clId="{46D33294-672E-46B2-8922-D3C128AF8CCE}" dt="2024-02-14T13:10:07.058" v="1333" actId="164"/>
          <ac:spMkLst>
            <pc:docMk/>
            <pc:sldMk cId="544647256" sldId="279"/>
            <ac:spMk id="38" creationId="{026835C8-C619-2AAD-BE6D-AEF348AE59A2}"/>
          </ac:spMkLst>
        </pc:spChg>
        <pc:spChg chg="add mod">
          <ac:chgData name="Ambrose Chukwuemeka Ozumba" userId="94bb5cc8-2cc9-410f-967d-603fc5391370" providerId="ADAL" clId="{46D33294-672E-46B2-8922-D3C128AF8CCE}" dt="2024-02-14T13:10:07.058" v="1333" actId="164"/>
          <ac:spMkLst>
            <pc:docMk/>
            <pc:sldMk cId="544647256" sldId="279"/>
            <ac:spMk id="39" creationId="{3B1C0CD8-844D-C789-6659-0280270BCD8A}"/>
          </ac:spMkLst>
        </pc:spChg>
        <pc:spChg chg="add del">
          <ac:chgData name="Ambrose Chukwuemeka Ozumba" userId="94bb5cc8-2cc9-410f-967d-603fc5391370" providerId="ADAL" clId="{46D33294-672E-46B2-8922-D3C128AF8CCE}" dt="2024-02-14T13:10:51.460" v="1339" actId="478"/>
          <ac:spMkLst>
            <pc:docMk/>
            <pc:sldMk cId="544647256" sldId="279"/>
            <ac:spMk id="42" creationId="{240F6CD8-549F-7A40-55D8-6D91E6502A26}"/>
          </ac:spMkLst>
        </pc:spChg>
        <pc:spChg chg="add mod">
          <ac:chgData name="Ambrose Chukwuemeka Ozumba" userId="94bb5cc8-2cc9-410f-967d-603fc5391370" providerId="ADAL" clId="{46D33294-672E-46B2-8922-D3C128AF8CCE}" dt="2024-02-14T13:13:13.813" v="1351" actId="164"/>
          <ac:spMkLst>
            <pc:docMk/>
            <pc:sldMk cId="544647256" sldId="279"/>
            <ac:spMk id="43" creationId="{EC9E052B-A92B-FC52-66AB-4F6951F4C29D}"/>
          </ac:spMkLst>
        </pc:spChg>
        <pc:spChg chg="add mod">
          <ac:chgData name="Ambrose Chukwuemeka Ozumba" userId="94bb5cc8-2cc9-410f-967d-603fc5391370" providerId="ADAL" clId="{46D33294-672E-46B2-8922-D3C128AF8CCE}" dt="2024-02-14T13:13:13.813" v="1351" actId="164"/>
          <ac:spMkLst>
            <pc:docMk/>
            <pc:sldMk cId="544647256" sldId="279"/>
            <ac:spMk id="44" creationId="{A754CED5-ACEE-E35A-8792-090040200801}"/>
          </ac:spMkLst>
        </pc:spChg>
        <pc:spChg chg="add del mod topLvl">
          <ac:chgData name="Ambrose Chukwuemeka Ozumba" userId="94bb5cc8-2cc9-410f-967d-603fc5391370" providerId="ADAL" clId="{46D33294-672E-46B2-8922-D3C128AF8CCE}" dt="2024-02-14T13:14:39.811" v="1371" actId="20577"/>
          <ac:spMkLst>
            <pc:docMk/>
            <pc:sldMk cId="544647256" sldId="279"/>
            <ac:spMk id="47" creationId="{B723A9D6-8A95-7C22-53B9-0ED6400B0D67}"/>
          </ac:spMkLst>
        </pc:spChg>
        <pc:spChg chg="mod topLvl">
          <ac:chgData name="Ambrose Chukwuemeka Ozumba" userId="94bb5cc8-2cc9-410f-967d-603fc5391370" providerId="ADAL" clId="{46D33294-672E-46B2-8922-D3C128AF8CCE}" dt="2024-02-14T13:15:21.955" v="1380" actId="20577"/>
          <ac:spMkLst>
            <pc:docMk/>
            <pc:sldMk cId="544647256" sldId="279"/>
            <ac:spMk id="48" creationId="{F7D4A5EC-1409-C475-82BE-EEDAFDA21E8B}"/>
          </ac:spMkLst>
        </pc:spChg>
        <pc:spChg chg="mod">
          <ac:chgData name="Ambrose Chukwuemeka Ozumba" userId="94bb5cc8-2cc9-410f-967d-603fc5391370" providerId="ADAL" clId="{46D33294-672E-46B2-8922-D3C128AF8CCE}" dt="2024-02-14T13:16:14.902" v="1393" actId="20577"/>
          <ac:spMkLst>
            <pc:docMk/>
            <pc:sldMk cId="544647256" sldId="279"/>
            <ac:spMk id="50" creationId="{864BCD87-CDAB-0031-E4B7-946A4ED6C79D}"/>
          </ac:spMkLst>
        </pc:spChg>
        <pc:spChg chg="mod">
          <ac:chgData name="Ambrose Chukwuemeka Ozumba" userId="94bb5cc8-2cc9-410f-967d-603fc5391370" providerId="ADAL" clId="{46D33294-672E-46B2-8922-D3C128AF8CCE}" dt="2024-02-14T13:16:40.958" v="1395" actId="20577"/>
          <ac:spMkLst>
            <pc:docMk/>
            <pc:sldMk cId="544647256" sldId="279"/>
            <ac:spMk id="51" creationId="{A00AAE3F-F73B-AA81-AD6A-91D946685388}"/>
          </ac:spMkLst>
        </pc:spChg>
        <pc:spChg chg="add del">
          <ac:chgData name="Ambrose Chukwuemeka Ozumba" userId="94bb5cc8-2cc9-410f-967d-603fc5391370" providerId="ADAL" clId="{46D33294-672E-46B2-8922-D3C128AF8CCE}" dt="2024-02-14T13:16:46.391" v="1396" actId="478"/>
          <ac:spMkLst>
            <pc:docMk/>
            <pc:sldMk cId="544647256" sldId="279"/>
            <ac:spMk id="53" creationId="{2A6BD8AE-ECBE-B8EB-B96E-E620ABA8BDE2}"/>
          </ac:spMkLst>
        </pc:spChg>
        <pc:spChg chg="add del mod">
          <ac:chgData name="Ambrose Chukwuemeka Ozumba" userId="94bb5cc8-2cc9-410f-967d-603fc5391370" providerId="ADAL" clId="{46D33294-672E-46B2-8922-D3C128AF8CCE}" dt="2024-02-14T13:15:52.538" v="1384" actId="478"/>
          <ac:spMkLst>
            <pc:docMk/>
            <pc:sldMk cId="544647256" sldId="279"/>
            <ac:spMk id="54" creationId="{A08BC7C6-E303-A9E9-0509-9FEAA161E032}"/>
          </ac:spMkLst>
        </pc:spChg>
        <pc:spChg chg="mod">
          <ac:chgData name="Ambrose Chukwuemeka Ozumba" userId="94bb5cc8-2cc9-410f-967d-603fc5391370" providerId="ADAL" clId="{46D33294-672E-46B2-8922-D3C128AF8CCE}" dt="2024-02-14T12:26:50.662" v="1143" actId="14100"/>
          <ac:spMkLst>
            <pc:docMk/>
            <pc:sldMk cId="544647256" sldId="279"/>
            <ac:spMk id="55" creationId="{8F27BCA3-E7C6-8223-13E4-AFDBD7E20AA2}"/>
          </ac:spMkLst>
        </pc:spChg>
        <pc:spChg chg="del">
          <ac:chgData name="Ambrose Chukwuemeka Ozumba" userId="94bb5cc8-2cc9-410f-967d-603fc5391370" providerId="ADAL" clId="{46D33294-672E-46B2-8922-D3C128AF8CCE}" dt="2024-02-14T12:15:25.067" v="1059" actId="478"/>
          <ac:spMkLst>
            <pc:docMk/>
            <pc:sldMk cId="544647256" sldId="279"/>
            <ac:spMk id="56" creationId="{57A04FED-7D47-3402-8D9B-60457B4C61DE}"/>
          </ac:spMkLst>
        </pc:spChg>
        <pc:spChg chg="del">
          <ac:chgData name="Ambrose Chukwuemeka Ozumba" userId="94bb5cc8-2cc9-410f-967d-603fc5391370" providerId="ADAL" clId="{46D33294-672E-46B2-8922-D3C128AF8CCE}" dt="2024-02-14T12:18:21.971" v="1087" actId="478"/>
          <ac:spMkLst>
            <pc:docMk/>
            <pc:sldMk cId="544647256" sldId="279"/>
            <ac:spMk id="57" creationId="{23DB0662-0059-F644-5FF4-9029D1A443FE}"/>
          </ac:spMkLst>
        </pc:spChg>
        <pc:spChg chg="mod">
          <ac:chgData name="Ambrose Chukwuemeka Ozumba" userId="94bb5cc8-2cc9-410f-967d-603fc5391370" providerId="ADAL" clId="{46D33294-672E-46B2-8922-D3C128AF8CCE}" dt="2024-02-14T13:03:07.423" v="1303" actId="14100"/>
          <ac:spMkLst>
            <pc:docMk/>
            <pc:sldMk cId="544647256" sldId="279"/>
            <ac:spMk id="58" creationId="{36FC3DBA-D728-2034-8864-F1792C418902}"/>
          </ac:spMkLst>
        </pc:spChg>
        <pc:grpChg chg="add mod">
          <ac:chgData name="Ambrose Chukwuemeka Ozumba" userId="94bb5cc8-2cc9-410f-967d-603fc5391370" providerId="ADAL" clId="{46D33294-672E-46B2-8922-D3C128AF8CCE}" dt="2024-02-14T13:10:07.058" v="1333" actId="164"/>
          <ac:grpSpMkLst>
            <pc:docMk/>
            <pc:sldMk cId="544647256" sldId="279"/>
            <ac:grpSpMk id="40" creationId="{EB673685-7F64-8A7D-F1C0-DACA05F6FD45}"/>
          </ac:grpSpMkLst>
        </pc:grpChg>
        <pc:grpChg chg="add mod">
          <ac:chgData name="Ambrose Chukwuemeka Ozumba" userId="94bb5cc8-2cc9-410f-967d-603fc5391370" providerId="ADAL" clId="{46D33294-672E-46B2-8922-D3C128AF8CCE}" dt="2024-02-14T13:13:13.813" v="1351" actId="164"/>
          <ac:grpSpMkLst>
            <pc:docMk/>
            <pc:sldMk cId="544647256" sldId="279"/>
            <ac:grpSpMk id="45" creationId="{EBC091BB-2E10-97F1-1D5D-86342B4D1ACF}"/>
          </ac:grpSpMkLst>
        </pc:grpChg>
        <pc:grpChg chg="add del mod">
          <ac:chgData name="Ambrose Chukwuemeka Ozumba" userId="94bb5cc8-2cc9-410f-967d-603fc5391370" providerId="ADAL" clId="{46D33294-672E-46B2-8922-D3C128AF8CCE}" dt="2024-02-14T13:14:33.576" v="1362" actId="478"/>
          <ac:grpSpMkLst>
            <pc:docMk/>
            <pc:sldMk cId="544647256" sldId="279"/>
            <ac:grpSpMk id="46" creationId="{3F6364B0-EE95-8B9F-5F94-FE40530F992C}"/>
          </ac:grpSpMkLst>
        </pc:grpChg>
        <pc:grpChg chg="add mod">
          <ac:chgData name="Ambrose Chukwuemeka Ozumba" userId="94bb5cc8-2cc9-410f-967d-603fc5391370" providerId="ADAL" clId="{46D33294-672E-46B2-8922-D3C128AF8CCE}" dt="2024-02-14T13:14:06.507" v="1355" actId="1076"/>
          <ac:grpSpMkLst>
            <pc:docMk/>
            <pc:sldMk cId="544647256" sldId="279"/>
            <ac:grpSpMk id="49" creationId="{BDB95E31-BEAF-0264-C3D4-B80E016207BC}"/>
          </ac:grpSpMkLst>
        </pc:grpChg>
        <pc:grpChg chg="add mod">
          <ac:chgData name="Ambrose Chukwuemeka Ozumba" userId="94bb5cc8-2cc9-410f-967d-603fc5391370" providerId="ADAL" clId="{46D33294-672E-46B2-8922-D3C128AF8CCE}" dt="2024-02-14T13:20:20.551" v="1416" actId="1076"/>
          <ac:grpSpMkLst>
            <pc:docMk/>
            <pc:sldMk cId="544647256" sldId="279"/>
            <ac:grpSpMk id="63" creationId="{83236255-04E1-411D-0B6C-BBE41C7CFF38}"/>
          </ac:grpSpMkLst>
        </pc:grpChg>
        <pc:picChg chg="add mod">
          <ac:chgData name="Ambrose Chukwuemeka Ozumba" userId="94bb5cc8-2cc9-410f-967d-603fc5391370" providerId="ADAL" clId="{46D33294-672E-46B2-8922-D3C128AF8CCE}" dt="2024-02-14T13:03:27.274" v="1305" actId="14100"/>
          <ac:picMkLst>
            <pc:docMk/>
            <pc:sldMk cId="544647256" sldId="279"/>
            <ac:picMk id="3" creationId="{D1D595F5-0669-4A0C-7F4D-B6E467B90DF9}"/>
          </ac:picMkLst>
        </pc:picChg>
        <pc:picChg chg="del">
          <ac:chgData name="Ambrose Chukwuemeka Ozumba" userId="94bb5cc8-2cc9-410f-967d-603fc5391370" providerId="ADAL" clId="{46D33294-672E-46B2-8922-D3C128AF8CCE}" dt="2024-02-14T12:12:38.057" v="1017" actId="478"/>
          <ac:picMkLst>
            <pc:docMk/>
            <pc:sldMk cId="544647256" sldId="279"/>
            <ac:picMk id="15" creationId="{26CA510C-A19F-9734-B4E7-F2ABDC578AFD}"/>
          </ac:picMkLst>
        </pc:picChg>
        <pc:picChg chg="add mod">
          <ac:chgData name="Ambrose Chukwuemeka Ozumba" userId="94bb5cc8-2cc9-410f-967d-603fc5391370" providerId="ADAL" clId="{46D33294-672E-46B2-8922-D3C128AF8CCE}" dt="2024-02-14T12:59:39.963" v="1294" actId="1076"/>
          <ac:picMkLst>
            <pc:docMk/>
            <pc:sldMk cId="544647256" sldId="279"/>
            <ac:picMk id="17" creationId="{FAFBDB5E-26FA-D10C-0ED8-D9C3FB9590DA}"/>
          </ac:picMkLst>
        </pc:picChg>
        <pc:picChg chg="add mod">
          <ac:chgData name="Ambrose Chukwuemeka Ozumba" userId="94bb5cc8-2cc9-410f-967d-603fc5391370" providerId="ADAL" clId="{46D33294-672E-46B2-8922-D3C128AF8CCE}" dt="2024-02-14T13:00:14.268" v="1296" actId="1076"/>
          <ac:picMkLst>
            <pc:docMk/>
            <pc:sldMk cId="544647256" sldId="279"/>
            <ac:picMk id="21" creationId="{9FBADB9A-C9A8-06EE-A0C2-D1829070D16A}"/>
          </ac:picMkLst>
        </pc:picChg>
        <pc:picChg chg="add mod">
          <ac:chgData name="Ambrose Chukwuemeka Ozumba" userId="94bb5cc8-2cc9-410f-967d-603fc5391370" providerId="ADAL" clId="{46D33294-672E-46B2-8922-D3C128AF8CCE}" dt="2024-02-14T13:02:34.451" v="1299" actId="1076"/>
          <ac:picMkLst>
            <pc:docMk/>
            <pc:sldMk cId="544647256" sldId="279"/>
            <ac:picMk id="27" creationId="{C7A25785-3081-0C11-DE11-7595B2AE0E09}"/>
          </ac:picMkLst>
        </pc:picChg>
        <pc:picChg chg="add mod">
          <ac:chgData name="Ambrose Chukwuemeka Ozumba" userId="94bb5cc8-2cc9-410f-967d-603fc5391370" providerId="ADAL" clId="{46D33294-672E-46B2-8922-D3C128AF8CCE}" dt="2024-02-14T13:02:52.057" v="1301" actId="1076"/>
          <ac:picMkLst>
            <pc:docMk/>
            <pc:sldMk cId="544647256" sldId="279"/>
            <ac:picMk id="29" creationId="{B0EFAFF3-A724-CDA3-2724-A3FC5A9A2870}"/>
          </ac:picMkLst>
        </pc:picChg>
        <pc:picChg chg="del mod">
          <ac:chgData name="Ambrose Chukwuemeka Ozumba" userId="94bb5cc8-2cc9-410f-967d-603fc5391370" providerId="ADAL" clId="{46D33294-672E-46B2-8922-D3C128AF8CCE}" dt="2024-02-14T12:13:23.170" v="1036" actId="478"/>
          <ac:picMkLst>
            <pc:docMk/>
            <pc:sldMk cId="544647256" sldId="279"/>
            <ac:picMk id="82" creationId="{3AE36156-3652-8A71-EBDF-5710AC47AF04}"/>
          </ac:picMkLst>
        </pc:picChg>
        <pc:picChg chg="del">
          <ac:chgData name="Ambrose Chukwuemeka Ozumba" userId="94bb5cc8-2cc9-410f-967d-603fc5391370" providerId="ADAL" clId="{46D33294-672E-46B2-8922-D3C128AF8CCE}" dt="2024-02-14T12:14:03.151" v="1044" actId="478"/>
          <ac:picMkLst>
            <pc:docMk/>
            <pc:sldMk cId="544647256" sldId="279"/>
            <ac:picMk id="83" creationId="{C9C9C0FE-0FAD-26CF-FE5D-210BFC39E2AA}"/>
          </ac:picMkLst>
        </pc:picChg>
        <pc:picChg chg="del">
          <ac:chgData name="Ambrose Chukwuemeka Ozumba" userId="94bb5cc8-2cc9-410f-967d-603fc5391370" providerId="ADAL" clId="{46D33294-672E-46B2-8922-D3C128AF8CCE}" dt="2024-02-14T12:13:45.698" v="1040" actId="478"/>
          <ac:picMkLst>
            <pc:docMk/>
            <pc:sldMk cId="544647256" sldId="279"/>
            <ac:picMk id="86" creationId="{1426E475-6670-FFAA-7B97-6B2D8CC1478B}"/>
          </ac:picMkLst>
        </pc:picChg>
        <pc:picChg chg="del">
          <ac:chgData name="Ambrose Chukwuemeka Ozumba" userId="94bb5cc8-2cc9-410f-967d-603fc5391370" providerId="ADAL" clId="{46D33294-672E-46B2-8922-D3C128AF8CCE}" dt="2024-02-14T12:13:41.443" v="1039" actId="478"/>
          <ac:picMkLst>
            <pc:docMk/>
            <pc:sldMk cId="544647256" sldId="279"/>
            <ac:picMk id="87" creationId="{3338C39F-F563-C0A1-2368-1854D00AD892}"/>
          </ac:picMkLst>
        </pc:picChg>
        <pc:picChg chg="del">
          <ac:chgData name="Ambrose Chukwuemeka Ozumba" userId="94bb5cc8-2cc9-410f-967d-603fc5391370" providerId="ADAL" clId="{46D33294-672E-46B2-8922-D3C128AF8CCE}" dt="2024-02-14T12:13:34.456" v="1038" actId="478"/>
          <ac:picMkLst>
            <pc:docMk/>
            <pc:sldMk cId="544647256" sldId="279"/>
            <ac:picMk id="88" creationId="{D0FF99B1-3F42-2E9F-7C11-7D3FC5D78CC6}"/>
          </ac:picMkLst>
        </pc:picChg>
        <pc:picChg chg="del">
          <ac:chgData name="Ambrose Chukwuemeka Ozumba" userId="94bb5cc8-2cc9-410f-967d-603fc5391370" providerId="ADAL" clId="{46D33294-672E-46B2-8922-D3C128AF8CCE}" dt="2024-02-14T12:13:57.132" v="1042" actId="478"/>
          <ac:picMkLst>
            <pc:docMk/>
            <pc:sldMk cId="544647256" sldId="279"/>
            <ac:picMk id="89" creationId="{81486F1F-282A-AAD8-D993-DA6F6B5641DF}"/>
          </ac:picMkLst>
        </pc:picChg>
        <pc:picChg chg="del mod">
          <ac:chgData name="Ambrose Chukwuemeka Ozumba" userId="94bb5cc8-2cc9-410f-967d-603fc5391370" providerId="ADAL" clId="{46D33294-672E-46B2-8922-D3C128AF8CCE}" dt="2024-02-14T12:14:10.872" v="1048" actId="478"/>
          <ac:picMkLst>
            <pc:docMk/>
            <pc:sldMk cId="544647256" sldId="279"/>
            <ac:picMk id="90" creationId="{541EBFFD-69FC-AC94-196E-43D0A06A626A}"/>
          </ac:picMkLst>
        </pc:picChg>
        <pc:picChg chg="del mod">
          <ac:chgData name="Ambrose Chukwuemeka Ozumba" userId="94bb5cc8-2cc9-410f-967d-603fc5391370" providerId="ADAL" clId="{46D33294-672E-46B2-8922-D3C128AF8CCE}" dt="2024-02-14T12:17:59.269" v="1082" actId="478"/>
          <ac:picMkLst>
            <pc:docMk/>
            <pc:sldMk cId="544647256" sldId="279"/>
            <ac:picMk id="91" creationId="{76B56150-6519-89B1-ADED-353DF8219007}"/>
          </ac:picMkLst>
        </pc:picChg>
        <pc:picChg chg="del">
          <ac:chgData name="Ambrose Chukwuemeka Ozumba" userId="94bb5cc8-2cc9-410f-967d-603fc5391370" providerId="ADAL" clId="{46D33294-672E-46B2-8922-D3C128AF8CCE}" dt="2024-02-14T12:18:20.443" v="1086" actId="478"/>
          <ac:picMkLst>
            <pc:docMk/>
            <pc:sldMk cId="544647256" sldId="279"/>
            <ac:picMk id="93" creationId="{8DA95D53-8E2F-EA5E-FBE9-FB329E14CAED}"/>
          </ac:picMkLst>
        </pc:picChg>
        <pc:picChg chg="del">
          <ac:chgData name="Ambrose Chukwuemeka Ozumba" userId="94bb5cc8-2cc9-410f-967d-603fc5391370" providerId="ADAL" clId="{46D33294-672E-46B2-8922-D3C128AF8CCE}" dt="2024-02-14T12:27:54.760" v="1147" actId="478"/>
          <ac:picMkLst>
            <pc:docMk/>
            <pc:sldMk cId="544647256" sldId="279"/>
            <ac:picMk id="94" creationId="{80EE24BE-51E8-4EE5-3925-1C96826D1EDF}"/>
          </ac:picMkLst>
        </pc:picChg>
        <pc:picChg chg="del">
          <ac:chgData name="Ambrose Chukwuemeka Ozumba" userId="94bb5cc8-2cc9-410f-967d-603fc5391370" providerId="ADAL" clId="{46D33294-672E-46B2-8922-D3C128AF8CCE}" dt="2024-02-14T12:15:22.862" v="1058" actId="478"/>
          <ac:picMkLst>
            <pc:docMk/>
            <pc:sldMk cId="544647256" sldId="279"/>
            <ac:picMk id="95" creationId="{4F0141C8-FCB9-F904-D3C2-4E81758F8076}"/>
          </ac:picMkLst>
        </pc:picChg>
        <pc:picChg chg="del">
          <ac:chgData name="Ambrose Chukwuemeka Ozumba" userId="94bb5cc8-2cc9-410f-967d-603fc5391370" providerId="ADAL" clId="{46D33294-672E-46B2-8922-D3C128AF8CCE}" dt="2024-02-14T12:15:27.380" v="1060" actId="478"/>
          <ac:picMkLst>
            <pc:docMk/>
            <pc:sldMk cId="544647256" sldId="279"/>
            <ac:picMk id="97" creationId="{130DBEA8-A72F-5870-A377-532DC727445E}"/>
          </ac:picMkLst>
        </pc:picChg>
        <pc:cxnChg chg="add mod">
          <ac:chgData name="Ambrose Chukwuemeka Ozumba" userId="94bb5cc8-2cc9-410f-967d-603fc5391370" providerId="ADAL" clId="{46D33294-672E-46B2-8922-D3C128AF8CCE}" dt="2024-02-14T13:19:55.383" v="1412" actId="164"/>
          <ac:cxnSpMkLst>
            <pc:docMk/>
            <pc:sldMk cId="544647256" sldId="279"/>
            <ac:cxnSpMk id="61" creationId="{3EEA982D-CE07-9C56-23FE-376D22451278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1BB660-CB1B-4542-BED3-F3E1E38C15D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C31827-AA25-44B7-A829-0BC4A9ADB8B3}">
      <dgm:prSet phldrT="[Text]" custT="1"/>
      <dgm:spPr/>
      <dgm:t>
        <a:bodyPr/>
        <a:lstStyle/>
        <a:p>
          <a:r>
            <a:rPr lang="en-GB" sz="2000" dirty="0"/>
            <a:t>Home</a:t>
          </a:r>
        </a:p>
      </dgm:t>
    </dgm:pt>
    <dgm:pt modelId="{AD66112E-F611-454B-ACF2-75D6D8060300}" type="parTrans" cxnId="{B8DA4DE5-8D08-4222-AA15-9E70E57F6838}">
      <dgm:prSet/>
      <dgm:spPr/>
      <dgm:t>
        <a:bodyPr/>
        <a:lstStyle/>
        <a:p>
          <a:endParaRPr lang="en-GB"/>
        </a:p>
      </dgm:t>
    </dgm:pt>
    <dgm:pt modelId="{373C18D2-68EC-440E-891E-F8FF0C461DE5}" type="sibTrans" cxnId="{B8DA4DE5-8D08-4222-AA15-9E70E57F6838}">
      <dgm:prSet/>
      <dgm:spPr/>
      <dgm:t>
        <a:bodyPr/>
        <a:lstStyle/>
        <a:p>
          <a:endParaRPr lang="en-GB"/>
        </a:p>
      </dgm:t>
    </dgm:pt>
    <dgm:pt modelId="{9A337E85-8CE9-4EF7-9215-E4720CF0D70C}">
      <dgm:prSet phldrT="[Text]" custT="1"/>
      <dgm:spPr/>
      <dgm:t>
        <a:bodyPr/>
        <a:lstStyle/>
        <a:p>
          <a:r>
            <a:rPr lang="en-GB" sz="2000" dirty="0"/>
            <a:t>Shop</a:t>
          </a:r>
        </a:p>
      </dgm:t>
    </dgm:pt>
    <dgm:pt modelId="{AFA1EC56-C2B3-4392-BA04-FC2AE595DFFD}" type="parTrans" cxnId="{41DCAFA7-4DFB-4FD8-8233-50E2A115918B}">
      <dgm:prSet/>
      <dgm:spPr/>
      <dgm:t>
        <a:bodyPr/>
        <a:lstStyle/>
        <a:p>
          <a:endParaRPr lang="en-GB"/>
        </a:p>
      </dgm:t>
    </dgm:pt>
    <dgm:pt modelId="{1124B121-EF84-44CD-A33A-456D4EE550B2}" type="sibTrans" cxnId="{41DCAFA7-4DFB-4FD8-8233-50E2A115918B}">
      <dgm:prSet/>
      <dgm:spPr/>
      <dgm:t>
        <a:bodyPr/>
        <a:lstStyle/>
        <a:p>
          <a:endParaRPr lang="en-GB"/>
        </a:p>
      </dgm:t>
    </dgm:pt>
    <dgm:pt modelId="{37B1444F-54DB-4151-8C07-7B7774DC6873}">
      <dgm:prSet phldrT="[Text]" custT="1"/>
      <dgm:spPr/>
      <dgm:t>
        <a:bodyPr/>
        <a:lstStyle/>
        <a:p>
          <a:r>
            <a:rPr lang="en-GB" sz="2000" dirty="0"/>
            <a:t>Park</a:t>
          </a:r>
        </a:p>
      </dgm:t>
    </dgm:pt>
    <dgm:pt modelId="{656A7874-83CC-4D48-9CE6-9654F4019562}" type="parTrans" cxnId="{B6F57119-AA41-41E4-B969-87D409E3697E}">
      <dgm:prSet/>
      <dgm:spPr/>
      <dgm:t>
        <a:bodyPr/>
        <a:lstStyle/>
        <a:p>
          <a:endParaRPr lang="en-GB"/>
        </a:p>
      </dgm:t>
    </dgm:pt>
    <dgm:pt modelId="{B61B8A4D-D983-4D6B-AC24-99E743F3D489}" type="sibTrans" cxnId="{B6F57119-AA41-41E4-B969-87D409E3697E}">
      <dgm:prSet/>
      <dgm:spPr/>
      <dgm:t>
        <a:bodyPr/>
        <a:lstStyle/>
        <a:p>
          <a:endParaRPr lang="en-GB"/>
        </a:p>
      </dgm:t>
    </dgm:pt>
    <dgm:pt modelId="{973B87D0-A394-4E15-8525-087586C92433}">
      <dgm:prSet phldrT="[Text]" custT="1"/>
      <dgm:spPr/>
      <dgm:t>
        <a:bodyPr/>
        <a:lstStyle/>
        <a:p>
          <a:r>
            <a:rPr lang="en-GB" sz="2000" dirty="0"/>
            <a:t>Contact</a:t>
          </a:r>
        </a:p>
      </dgm:t>
    </dgm:pt>
    <dgm:pt modelId="{19C6FA92-77E9-4535-9EBE-7BA6B7D4AEC7}" type="parTrans" cxnId="{4D967378-2CAD-4552-BE28-F7FF85104B0B}">
      <dgm:prSet/>
      <dgm:spPr/>
      <dgm:t>
        <a:bodyPr/>
        <a:lstStyle/>
        <a:p>
          <a:endParaRPr lang="en-GB"/>
        </a:p>
      </dgm:t>
    </dgm:pt>
    <dgm:pt modelId="{3CA6A080-A386-49D5-B2F3-6DCA47824EA4}" type="sibTrans" cxnId="{4D967378-2CAD-4552-BE28-F7FF85104B0B}">
      <dgm:prSet/>
      <dgm:spPr/>
      <dgm:t>
        <a:bodyPr/>
        <a:lstStyle/>
        <a:p>
          <a:endParaRPr lang="en-GB"/>
        </a:p>
      </dgm:t>
    </dgm:pt>
    <dgm:pt modelId="{EA2842EE-126B-4B1E-992F-1FE72DDC85CA}">
      <dgm:prSet phldrT="[Text]" custT="1"/>
      <dgm:spPr/>
      <dgm:t>
        <a:bodyPr/>
        <a:lstStyle/>
        <a:p>
          <a:r>
            <a:rPr lang="en-GB" sz="2000" dirty="0"/>
            <a:t>About</a:t>
          </a:r>
        </a:p>
      </dgm:t>
    </dgm:pt>
    <dgm:pt modelId="{08CF2614-E508-4BB6-8907-FCEFF1D51752}" type="parTrans" cxnId="{160B2974-B9A1-478D-A9E8-1ED05D697FA6}">
      <dgm:prSet/>
      <dgm:spPr/>
      <dgm:t>
        <a:bodyPr/>
        <a:lstStyle/>
        <a:p>
          <a:endParaRPr lang="en-GB"/>
        </a:p>
      </dgm:t>
    </dgm:pt>
    <dgm:pt modelId="{B758E022-0553-4A81-B7AC-AE2E4606B939}" type="sibTrans" cxnId="{160B2974-B9A1-478D-A9E8-1ED05D697FA6}">
      <dgm:prSet/>
      <dgm:spPr/>
      <dgm:t>
        <a:bodyPr/>
        <a:lstStyle/>
        <a:p>
          <a:endParaRPr lang="en-GB"/>
        </a:p>
      </dgm:t>
    </dgm:pt>
    <dgm:pt modelId="{EE11635E-6CA0-4A8B-8A76-822373D6305B}">
      <dgm:prSet phldrT="[Text]" custT="1"/>
      <dgm:spPr/>
      <dgm:t>
        <a:bodyPr/>
        <a:lstStyle/>
        <a:p>
          <a:r>
            <a:rPr lang="en-GB" sz="2000" dirty="0"/>
            <a:t>Cafe</a:t>
          </a:r>
        </a:p>
      </dgm:t>
    </dgm:pt>
    <dgm:pt modelId="{4B4B2904-2F50-4192-9D43-58114BB742AB}" type="sibTrans" cxnId="{C0F9739E-106E-4CD6-8063-21509F1307F8}">
      <dgm:prSet/>
      <dgm:spPr/>
      <dgm:t>
        <a:bodyPr/>
        <a:lstStyle/>
        <a:p>
          <a:endParaRPr lang="en-GB"/>
        </a:p>
      </dgm:t>
    </dgm:pt>
    <dgm:pt modelId="{24A4E333-B201-4A09-B40B-31D5E9B6D07E}" type="parTrans" cxnId="{C0F9739E-106E-4CD6-8063-21509F1307F8}">
      <dgm:prSet/>
      <dgm:spPr/>
      <dgm:t>
        <a:bodyPr/>
        <a:lstStyle/>
        <a:p>
          <a:endParaRPr lang="en-GB"/>
        </a:p>
      </dgm:t>
    </dgm:pt>
    <dgm:pt modelId="{F0E6897B-70A7-4D1C-A2ED-189429CA0FB9}" type="pres">
      <dgm:prSet presAssocID="{3E1BB660-CB1B-4542-BED3-F3E1E38C15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FF9C31-CDAB-4D51-AED9-885E7878A540}" type="pres">
      <dgm:prSet presAssocID="{D7C31827-AA25-44B7-A829-0BC4A9ADB8B3}" presName="hierRoot1" presStyleCnt="0">
        <dgm:presLayoutVars>
          <dgm:hierBranch val="init"/>
        </dgm:presLayoutVars>
      </dgm:prSet>
      <dgm:spPr/>
    </dgm:pt>
    <dgm:pt modelId="{E6092DEB-33AB-449C-9321-64E3DC3C9CAB}" type="pres">
      <dgm:prSet presAssocID="{D7C31827-AA25-44B7-A829-0BC4A9ADB8B3}" presName="rootComposite1" presStyleCnt="0"/>
      <dgm:spPr/>
    </dgm:pt>
    <dgm:pt modelId="{B2BEB27F-2965-4450-9028-C59D6FC60AE5}" type="pres">
      <dgm:prSet presAssocID="{D7C31827-AA25-44B7-A829-0BC4A9ADB8B3}" presName="rootText1" presStyleLbl="node0" presStyleIdx="0" presStyleCnt="1" custScaleX="29388" custScaleY="20787" custLinFactNeighborX="3036" custLinFactNeighborY="-15306">
        <dgm:presLayoutVars>
          <dgm:chPref val="3"/>
        </dgm:presLayoutVars>
      </dgm:prSet>
      <dgm:spPr/>
    </dgm:pt>
    <dgm:pt modelId="{5D27BE84-3F83-46F9-974E-C42650CEB1E7}" type="pres">
      <dgm:prSet presAssocID="{D7C31827-AA25-44B7-A829-0BC4A9ADB8B3}" presName="rootConnector1" presStyleLbl="node1" presStyleIdx="0" presStyleCnt="0"/>
      <dgm:spPr/>
    </dgm:pt>
    <dgm:pt modelId="{2CE668B4-2A86-4A98-912D-8971B3AE0367}" type="pres">
      <dgm:prSet presAssocID="{D7C31827-AA25-44B7-A829-0BC4A9ADB8B3}" presName="hierChild2" presStyleCnt="0"/>
      <dgm:spPr/>
    </dgm:pt>
    <dgm:pt modelId="{25358C61-98A8-4333-8D99-C08CAF7B3D58}" type="pres">
      <dgm:prSet presAssocID="{AFA1EC56-C2B3-4392-BA04-FC2AE595DFFD}" presName="Name37" presStyleLbl="parChTrans1D2" presStyleIdx="0" presStyleCnt="5"/>
      <dgm:spPr/>
    </dgm:pt>
    <dgm:pt modelId="{CE4F3378-092A-405C-9CCF-E5C04121F79B}" type="pres">
      <dgm:prSet presAssocID="{9A337E85-8CE9-4EF7-9215-E4720CF0D70C}" presName="hierRoot2" presStyleCnt="0">
        <dgm:presLayoutVars>
          <dgm:hierBranch val="init"/>
        </dgm:presLayoutVars>
      </dgm:prSet>
      <dgm:spPr/>
    </dgm:pt>
    <dgm:pt modelId="{EFC00B80-89B7-4C4B-9DC5-77DA498ABFBD}" type="pres">
      <dgm:prSet presAssocID="{9A337E85-8CE9-4EF7-9215-E4720CF0D70C}" presName="rootComposite" presStyleCnt="0"/>
      <dgm:spPr/>
    </dgm:pt>
    <dgm:pt modelId="{DDC159BD-8BCF-4C2C-A56F-75A71D3BA500}" type="pres">
      <dgm:prSet presAssocID="{9A337E85-8CE9-4EF7-9215-E4720CF0D70C}" presName="rootText" presStyleLbl="node2" presStyleIdx="0" presStyleCnt="5" custScaleX="26925" custScaleY="20787">
        <dgm:presLayoutVars>
          <dgm:chPref val="3"/>
        </dgm:presLayoutVars>
      </dgm:prSet>
      <dgm:spPr/>
    </dgm:pt>
    <dgm:pt modelId="{F51A490D-3505-45D5-AC1D-530A51FE6074}" type="pres">
      <dgm:prSet presAssocID="{9A337E85-8CE9-4EF7-9215-E4720CF0D70C}" presName="rootConnector" presStyleLbl="node2" presStyleIdx="0" presStyleCnt="5"/>
      <dgm:spPr/>
    </dgm:pt>
    <dgm:pt modelId="{CFA7EF56-2265-46A5-947C-4377035DA208}" type="pres">
      <dgm:prSet presAssocID="{9A337E85-8CE9-4EF7-9215-E4720CF0D70C}" presName="hierChild4" presStyleCnt="0"/>
      <dgm:spPr/>
    </dgm:pt>
    <dgm:pt modelId="{10B0E3EA-BEDF-4440-A668-ABA2C659FDFE}" type="pres">
      <dgm:prSet presAssocID="{9A337E85-8CE9-4EF7-9215-E4720CF0D70C}" presName="hierChild5" presStyleCnt="0"/>
      <dgm:spPr/>
    </dgm:pt>
    <dgm:pt modelId="{1C719072-FE43-4174-9F97-4C72ABD929FE}" type="pres">
      <dgm:prSet presAssocID="{24A4E333-B201-4A09-B40B-31D5E9B6D07E}" presName="Name37" presStyleLbl="parChTrans1D2" presStyleIdx="1" presStyleCnt="5"/>
      <dgm:spPr/>
    </dgm:pt>
    <dgm:pt modelId="{62495013-331B-4BE4-A271-D3AD568D7F9A}" type="pres">
      <dgm:prSet presAssocID="{EE11635E-6CA0-4A8B-8A76-822373D6305B}" presName="hierRoot2" presStyleCnt="0">
        <dgm:presLayoutVars>
          <dgm:hierBranch val="init"/>
        </dgm:presLayoutVars>
      </dgm:prSet>
      <dgm:spPr/>
    </dgm:pt>
    <dgm:pt modelId="{235A3A2E-9914-4CB1-9DBA-654ABCCE4B21}" type="pres">
      <dgm:prSet presAssocID="{EE11635E-6CA0-4A8B-8A76-822373D6305B}" presName="rootComposite" presStyleCnt="0"/>
      <dgm:spPr/>
    </dgm:pt>
    <dgm:pt modelId="{8E3CF304-E753-4733-AD5F-C1ED1C010F75}" type="pres">
      <dgm:prSet presAssocID="{EE11635E-6CA0-4A8B-8A76-822373D6305B}" presName="rootText" presStyleLbl="node2" presStyleIdx="1" presStyleCnt="5" custScaleX="29444" custScaleY="21900">
        <dgm:presLayoutVars>
          <dgm:chPref val="3"/>
        </dgm:presLayoutVars>
      </dgm:prSet>
      <dgm:spPr/>
    </dgm:pt>
    <dgm:pt modelId="{8EDF7BD9-1D5B-496B-8413-3D7B0F678D7B}" type="pres">
      <dgm:prSet presAssocID="{EE11635E-6CA0-4A8B-8A76-822373D6305B}" presName="rootConnector" presStyleLbl="node2" presStyleIdx="1" presStyleCnt="5"/>
      <dgm:spPr/>
    </dgm:pt>
    <dgm:pt modelId="{2B63A636-7F69-4C67-9110-50B9595FEEC4}" type="pres">
      <dgm:prSet presAssocID="{EE11635E-6CA0-4A8B-8A76-822373D6305B}" presName="hierChild4" presStyleCnt="0"/>
      <dgm:spPr/>
    </dgm:pt>
    <dgm:pt modelId="{32F6B28A-9DD1-4BFF-9E95-099A3AE73DF3}" type="pres">
      <dgm:prSet presAssocID="{EE11635E-6CA0-4A8B-8A76-822373D6305B}" presName="hierChild5" presStyleCnt="0"/>
      <dgm:spPr/>
    </dgm:pt>
    <dgm:pt modelId="{32D0CF88-26AC-4F87-B856-822C0730AA67}" type="pres">
      <dgm:prSet presAssocID="{656A7874-83CC-4D48-9CE6-9654F4019562}" presName="Name37" presStyleLbl="parChTrans1D2" presStyleIdx="2" presStyleCnt="5"/>
      <dgm:spPr/>
    </dgm:pt>
    <dgm:pt modelId="{31045D85-64BA-4834-B0C3-954BFD879450}" type="pres">
      <dgm:prSet presAssocID="{37B1444F-54DB-4151-8C07-7B7774DC6873}" presName="hierRoot2" presStyleCnt="0">
        <dgm:presLayoutVars>
          <dgm:hierBranch val="init"/>
        </dgm:presLayoutVars>
      </dgm:prSet>
      <dgm:spPr/>
    </dgm:pt>
    <dgm:pt modelId="{7AE70DAA-613A-4867-B020-CF757E68F843}" type="pres">
      <dgm:prSet presAssocID="{37B1444F-54DB-4151-8C07-7B7774DC6873}" presName="rootComposite" presStyleCnt="0"/>
      <dgm:spPr/>
    </dgm:pt>
    <dgm:pt modelId="{A0E97A19-A304-46C9-9F49-14288CEB39EF}" type="pres">
      <dgm:prSet presAssocID="{37B1444F-54DB-4151-8C07-7B7774DC6873}" presName="rootText" presStyleLbl="node2" presStyleIdx="2" presStyleCnt="5" custScaleX="24478" custScaleY="20787">
        <dgm:presLayoutVars>
          <dgm:chPref val="3"/>
        </dgm:presLayoutVars>
      </dgm:prSet>
      <dgm:spPr/>
    </dgm:pt>
    <dgm:pt modelId="{E33CA68E-23AE-4CB2-AE62-32BACAEC724C}" type="pres">
      <dgm:prSet presAssocID="{37B1444F-54DB-4151-8C07-7B7774DC6873}" presName="rootConnector" presStyleLbl="node2" presStyleIdx="2" presStyleCnt="5"/>
      <dgm:spPr/>
    </dgm:pt>
    <dgm:pt modelId="{DCACCC1C-318B-4F02-9D05-D8F8708B575A}" type="pres">
      <dgm:prSet presAssocID="{37B1444F-54DB-4151-8C07-7B7774DC6873}" presName="hierChild4" presStyleCnt="0"/>
      <dgm:spPr/>
    </dgm:pt>
    <dgm:pt modelId="{EB4DACD3-A2E3-4134-A249-45CD835CAB22}" type="pres">
      <dgm:prSet presAssocID="{37B1444F-54DB-4151-8C07-7B7774DC6873}" presName="hierChild5" presStyleCnt="0"/>
      <dgm:spPr/>
    </dgm:pt>
    <dgm:pt modelId="{429AF241-2D54-49A2-9D99-569AF2AD8B2B}" type="pres">
      <dgm:prSet presAssocID="{19C6FA92-77E9-4535-9EBE-7BA6B7D4AEC7}" presName="Name37" presStyleLbl="parChTrans1D2" presStyleIdx="3" presStyleCnt="5"/>
      <dgm:spPr/>
    </dgm:pt>
    <dgm:pt modelId="{2B79BCF8-FE3F-4477-BC61-9B51CB39D948}" type="pres">
      <dgm:prSet presAssocID="{973B87D0-A394-4E15-8525-087586C92433}" presName="hierRoot2" presStyleCnt="0">
        <dgm:presLayoutVars>
          <dgm:hierBranch val="init"/>
        </dgm:presLayoutVars>
      </dgm:prSet>
      <dgm:spPr/>
    </dgm:pt>
    <dgm:pt modelId="{DA56D46D-5DEB-404A-8F77-83E3E74C7740}" type="pres">
      <dgm:prSet presAssocID="{973B87D0-A394-4E15-8525-087586C92433}" presName="rootComposite" presStyleCnt="0"/>
      <dgm:spPr/>
    </dgm:pt>
    <dgm:pt modelId="{6C48A503-7F26-457E-8980-90ED59488E38}" type="pres">
      <dgm:prSet presAssocID="{973B87D0-A394-4E15-8525-087586C92433}" presName="rootText" presStyleLbl="node2" presStyleIdx="3" presStyleCnt="5" custScaleX="24478" custScaleY="20787">
        <dgm:presLayoutVars>
          <dgm:chPref val="3"/>
        </dgm:presLayoutVars>
      </dgm:prSet>
      <dgm:spPr/>
    </dgm:pt>
    <dgm:pt modelId="{C1F5BE3C-A23B-495D-A67B-DA5C4AC9CA2F}" type="pres">
      <dgm:prSet presAssocID="{973B87D0-A394-4E15-8525-087586C92433}" presName="rootConnector" presStyleLbl="node2" presStyleIdx="3" presStyleCnt="5"/>
      <dgm:spPr/>
    </dgm:pt>
    <dgm:pt modelId="{752A81D4-8707-4B64-9652-AE1C0B468B7D}" type="pres">
      <dgm:prSet presAssocID="{973B87D0-A394-4E15-8525-087586C92433}" presName="hierChild4" presStyleCnt="0"/>
      <dgm:spPr/>
    </dgm:pt>
    <dgm:pt modelId="{3276A609-3B82-42A3-B791-88E2782D99D0}" type="pres">
      <dgm:prSet presAssocID="{973B87D0-A394-4E15-8525-087586C92433}" presName="hierChild5" presStyleCnt="0"/>
      <dgm:spPr/>
    </dgm:pt>
    <dgm:pt modelId="{27A4DC41-298A-479A-B28B-E120100E7A5F}" type="pres">
      <dgm:prSet presAssocID="{08CF2614-E508-4BB6-8907-FCEFF1D51752}" presName="Name37" presStyleLbl="parChTrans1D2" presStyleIdx="4" presStyleCnt="5"/>
      <dgm:spPr/>
    </dgm:pt>
    <dgm:pt modelId="{D2D3F94E-537E-48AD-A07E-4FFFB8E2142D}" type="pres">
      <dgm:prSet presAssocID="{EA2842EE-126B-4B1E-992F-1FE72DDC85CA}" presName="hierRoot2" presStyleCnt="0">
        <dgm:presLayoutVars>
          <dgm:hierBranch val="init"/>
        </dgm:presLayoutVars>
      </dgm:prSet>
      <dgm:spPr/>
    </dgm:pt>
    <dgm:pt modelId="{7E2426E6-A07C-4B8D-8245-7028E96C1BBC}" type="pres">
      <dgm:prSet presAssocID="{EA2842EE-126B-4B1E-992F-1FE72DDC85CA}" presName="rootComposite" presStyleCnt="0"/>
      <dgm:spPr/>
    </dgm:pt>
    <dgm:pt modelId="{419735E3-8F29-4B0E-A3D0-A19C267EFB4B}" type="pres">
      <dgm:prSet presAssocID="{EA2842EE-126B-4B1E-992F-1FE72DDC85CA}" presName="rootText" presStyleLbl="node2" presStyleIdx="4" presStyleCnt="5" custScaleX="24478" custScaleY="20787">
        <dgm:presLayoutVars>
          <dgm:chPref val="3"/>
        </dgm:presLayoutVars>
      </dgm:prSet>
      <dgm:spPr/>
    </dgm:pt>
    <dgm:pt modelId="{B7EC2973-DCF3-426A-9374-574289214707}" type="pres">
      <dgm:prSet presAssocID="{EA2842EE-126B-4B1E-992F-1FE72DDC85CA}" presName="rootConnector" presStyleLbl="node2" presStyleIdx="4" presStyleCnt="5"/>
      <dgm:spPr/>
    </dgm:pt>
    <dgm:pt modelId="{CA349299-F3F3-45B0-8B71-263075DD7E2A}" type="pres">
      <dgm:prSet presAssocID="{EA2842EE-126B-4B1E-992F-1FE72DDC85CA}" presName="hierChild4" presStyleCnt="0"/>
      <dgm:spPr/>
    </dgm:pt>
    <dgm:pt modelId="{625D067C-5B17-4C90-9864-89C7869FEA4E}" type="pres">
      <dgm:prSet presAssocID="{EA2842EE-126B-4B1E-992F-1FE72DDC85CA}" presName="hierChild5" presStyleCnt="0"/>
      <dgm:spPr/>
    </dgm:pt>
    <dgm:pt modelId="{EEFA99D7-7CA5-4F09-8252-902817149465}" type="pres">
      <dgm:prSet presAssocID="{D7C31827-AA25-44B7-A829-0BC4A9ADB8B3}" presName="hierChild3" presStyleCnt="0"/>
      <dgm:spPr/>
    </dgm:pt>
  </dgm:ptLst>
  <dgm:cxnLst>
    <dgm:cxn modelId="{104B9508-9F55-4476-8411-21FF47FFC9FB}" type="presOf" srcId="{973B87D0-A394-4E15-8525-087586C92433}" destId="{6C48A503-7F26-457E-8980-90ED59488E38}" srcOrd="0" destOrd="0" presId="urn:microsoft.com/office/officeart/2005/8/layout/orgChart1"/>
    <dgm:cxn modelId="{B6F57119-AA41-41E4-B969-87D409E3697E}" srcId="{D7C31827-AA25-44B7-A829-0BC4A9ADB8B3}" destId="{37B1444F-54DB-4151-8C07-7B7774DC6873}" srcOrd="2" destOrd="0" parTransId="{656A7874-83CC-4D48-9CE6-9654F4019562}" sibTransId="{B61B8A4D-D983-4D6B-AC24-99E743F3D489}"/>
    <dgm:cxn modelId="{BB670F1E-EBA5-4AB9-95D0-4A05F5F5A454}" type="presOf" srcId="{AFA1EC56-C2B3-4392-BA04-FC2AE595DFFD}" destId="{25358C61-98A8-4333-8D99-C08CAF7B3D58}" srcOrd="0" destOrd="0" presId="urn:microsoft.com/office/officeart/2005/8/layout/orgChart1"/>
    <dgm:cxn modelId="{5BB6A31F-A9D8-4818-A2F1-78F09D0DC1FD}" type="presOf" srcId="{EA2842EE-126B-4B1E-992F-1FE72DDC85CA}" destId="{419735E3-8F29-4B0E-A3D0-A19C267EFB4B}" srcOrd="0" destOrd="0" presId="urn:microsoft.com/office/officeart/2005/8/layout/orgChart1"/>
    <dgm:cxn modelId="{9A0C9935-60AD-4087-B437-69E41F1C8C7A}" type="presOf" srcId="{19C6FA92-77E9-4535-9EBE-7BA6B7D4AEC7}" destId="{429AF241-2D54-49A2-9D99-569AF2AD8B2B}" srcOrd="0" destOrd="0" presId="urn:microsoft.com/office/officeart/2005/8/layout/orgChart1"/>
    <dgm:cxn modelId="{A810603C-DDB5-416B-91CD-CEA4AA1C6655}" type="presOf" srcId="{08CF2614-E508-4BB6-8907-FCEFF1D51752}" destId="{27A4DC41-298A-479A-B28B-E120100E7A5F}" srcOrd="0" destOrd="0" presId="urn:microsoft.com/office/officeart/2005/8/layout/orgChart1"/>
    <dgm:cxn modelId="{39658347-67AD-43CD-9D07-1BE12E5FA4E2}" type="presOf" srcId="{3E1BB660-CB1B-4542-BED3-F3E1E38C15D5}" destId="{F0E6897B-70A7-4D1C-A2ED-189429CA0FB9}" srcOrd="0" destOrd="0" presId="urn:microsoft.com/office/officeart/2005/8/layout/orgChart1"/>
    <dgm:cxn modelId="{D24F3E4C-39F0-4D0C-841E-FAE3D8300C50}" type="presOf" srcId="{37B1444F-54DB-4151-8C07-7B7774DC6873}" destId="{E33CA68E-23AE-4CB2-AE62-32BACAEC724C}" srcOrd="1" destOrd="0" presId="urn:microsoft.com/office/officeart/2005/8/layout/orgChart1"/>
    <dgm:cxn modelId="{160B2974-B9A1-478D-A9E8-1ED05D697FA6}" srcId="{D7C31827-AA25-44B7-A829-0BC4A9ADB8B3}" destId="{EA2842EE-126B-4B1E-992F-1FE72DDC85CA}" srcOrd="4" destOrd="0" parTransId="{08CF2614-E508-4BB6-8907-FCEFF1D51752}" sibTransId="{B758E022-0553-4A81-B7AC-AE2E4606B939}"/>
    <dgm:cxn modelId="{6DD09077-2D70-4D5E-A990-C91856116A2A}" type="presOf" srcId="{9A337E85-8CE9-4EF7-9215-E4720CF0D70C}" destId="{DDC159BD-8BCF-4C2C-A56F-75A71D3BA500}" srcOrd="0" destOrd="0" presId="urn:microsoft.com/office/officeart/2005/8/layout/orgChart1"/>
    <dgm:cxn modelId="{4D967378-2CAD-4552-BE28-F7FF85104B0B}" srcId="{D7C31827-AA25-44B7-A829-0BC4A9ADB8B3}" destId="{973B87D0-A394-4E15-8525-087586C92433}" srcOrd="3" destOrd="0" parTransId="{19C6FA92-77E9-4535-9EBE-7BA6B7D4AEC7}" sibTransId="{3CA6A080-A386-49D5-B2F3-6DCA47824EA4}"/>
    <dgm:cxn modelId="{3817FA85-FEF0-432C-99AA-3BB5761C9174}" type="presOf" srcId="{EE11635E-6CA0-4A8B-8A76-822373D6305B}" destId="{8EDF7BD9-1D5B-496B-8413-3D7B0F678D7B}" srcOrd="1" destOrd="0" presId="urn:microsoft.com/office/officeart/2005/8/layout/orgChart1"/>
    <dgm:cxn modelId="{7EE90290-394B-4027-B904-D5A022353FA3}" type="presOf" srcId="{EA2842EE-126B-4B1E-992F-1FE72DDC85CA}" destId="{B7EC2973-DCF3-426A-9374-574289214707}" srcOrd="1" destOrd="0" presId="urn:microsoft.com/office/officeart/2005/8/layout/orgChart1"/>
    <dgm:cxn modelId="{BF3FC790-AD7F-41FC-AA7C-AF21A1DBB2D7}" type="presOf" srcId="{973B87D0-A394-4E15-8525-087586C92433}" destId="{C1F5BE3C-A23B-495D-A67B-DA5C4AC9CA2F}" srcOrd="1" destOrd="0" presId="urn:microsoft.com/office/officeart/2005/8/layout/orgChart1"/>
    <dgm:cxn modelId="{9114A991-CD48-4FF9-A68F-F7FDD8133E65}" type="presOf" srcId="{D7C31827-AA25-44B7-A829-0BC4A9ADB8B3}" destId="{5D27BE84-3F83-46F9-974E-C42650CEB1E7}" srcOrd="1" destOrd="0" presId="urn:microsoft.com/office/officeart/2005/8/layout/orgChart1"/>
    <dgm:cxn modelId="{8441B39A-42A6-4608-9924-BDBF894AA91A}" type="presOf" srcId="{D7C31827-AA25-44B7-A829-0BC4A9ADB8B3}" destId="{B2BEB27F-2965-4450-9028-C59D6FC60AE5}" srcOrd="0" destOrd="0" presId="urn:microsoft.com/office/officeart/2005/8/layout/orgChart1"/>
    <dgm:cxn modelId="{C0F9739E-106E-4CD6-8063-21509F1307F8}" srcId="{D7C31827-AA25-44B7-A829-0BC4A9ADB8B3}" destId="{EE11635E-6CA0-4A8B-8A76-822373D6305B}" srcOrd="1" destOrd="0" parTransId="{24A4E333-B201-4A09-B40B-31D5E9B6D07E}" sibTransId="{4B4B2904-2F50-4192-9D43-58114BB742AB}"/>
    <dgm:cxn modelId="{4DE99BA6-0DEA-492C-B59A-6C94B5147E96}" type="presOf" srcId="{24A4E333-B201-4A09-B40B-31D5E9B6D07E}" destId="{1C719072-FE43-4174-9F97-4C72ABD929FE}" srcOrd="0" destOrd="0" presId="urn:microsoft.com/office/officeart/2005/8/layout/orgChart1"/>
    <dgm:cxn modelId="{41DCAFA7-4DFB-4FD8-8233-50E2A115918B}" srcId="{D7C31827-AA25-44B7-A829-0BC4A9ADB8B3}" destId="{9A337E85-8CE9-4EF7-9215-E4720CF0D70C}" srcOrd="0" destOrd="0" parTransId="{AFA1EC56-C2B3-4392-BA04-FC2AE595DFFD}" sibTransId="{1124B121-EF84-44CD-A33A-456D4EE550B2}"/>
    <dgm:cxn modelId="{5FEF27BD-0106-4B5D-BBB1-C4EC5C9A7271}" type="presOf" srcId="{656A7874-83CC-4D48-9CE6-9654F4019562}" destId="{32D0CF88-26AC-4F87-B856-822C0730AA67}" srcOrd="0" destOrd="0" presId="urn:microsoft.com/office/officeart/2005/8/layout/orgChart1"/>
    <dgm:cxn modelId="{9405B0C3-0D11-468A-AF5C-E0B0985F3134}" type="presOf" srcId="{EE11635E-6CA0-4A8B-8A76-822373D6305B}" destId="{8E3CF304-E753-4733-AD5F-C1ED1C010F75}" srcOrd="0" destOrd="0" presId="urn:microsoft.com/office/officeart/2005/8/layout/orgChart1"/>
    <dgm:cxn modelId="{B8DA4DE5-8D08-4222-AA15-9E70E57F6838}" srcId="{3E1BB660-CB1B-4542-BED3-F3E1E38C15D5}" destId="{D7C31827-AA25-44B7-A829-0BC4A9ADB8B3}" srcOrd="0" destOrd="0" parTransId="{AD66112E-F611-454B-ACF2-75D6D8060300}" sibTransId="{373C18D2-68EC-440E-891E-F8FF0C461DE5}"/>
    <dgm:cxn modelId="{878FB2F0-7B64-42E4-9735-F1113CC95693}" type="presOf" srcId="{9A337E85-8CE9-4EF7-9215-E4720CF0D70C}" destId="{F51A490D-3505-45D5-AC1D-530A51FE6074}" srcOrd="1" destOrd="0" presId="urn:microsoft.com/office/officeart/2005/8/layout/orgChart1"/>
    <dgm:cxn modelId="{098337F8-7911-4826-9A72-51BFE36F1678}" type="presOf" srcId="{37B1444F-54DB-4151-8C07-7B7774DC6873}" destId="{A0E97A19-A304-46C9-9F49-14288CEB39EF}" srcOrd="0" destOrd="0" presId="urn:microsoft.com/office/officeart/2005/8/layout/orgChart1"/>
    <dgm:cxn modelId="{43D2736E-CF68-4817-8B4D-07A0739F8F0C}" type="presParOf" srcId="{F0E6897B-70A7-4D1C-A2ED-189429CA0FB9}" destId="{65FF9C31-CDAB-4D51-AED9-885E7878A540}" srcOrd="0" destOrd="0" presId="urn:microsoft.com/office/officeart/2005/8/layout/orgChart1"/>
    <dgm:cxn modelId="{AD8C8A13-6B2E-4EBB-80A3-FBFB2023A6A5}" type="presParOf" srcId="{65FF9C31-CDAB-4D51-AED9-885E7878A540}" destId="{E6092DEB-33AB-449C-9321-64E3DC3C9CAB}" srcOrd="0" destOrd="0" presId="urn:microsoft.com/office/officeart/2005/8/layout/orgChart1"/>
    <dgm:cxn modelId="{266E4FF1-3BDD-4119-B73A-AEFC0C7EE060}" type="presParOf" srcId="{E6092DEB-33AB-449C-9321-64E3DC3C9CAB}" destId="{B2BEB27F-2965-4450-9028-C59D6FC60AE5}" srcOrd="0" destOrd="0" presId="urn:microsoft.com/office/officeart/2005/8/layout/orgChart1"/>
    <dgm:cxn modelId="{D4D8E08E-56B0-4787-822B-F57FDE2A64D5}" type="presParOf" srcId="{E6092DEB-33AB-449C-9321-64E3DC3C9CAB}" destId="{5D27BE84-3F83-46F9-974E-C42650CEB1E7}" srcOrd="1" destOrd="0" presId="urn:microsoft.com/office/officeart/2005/8/layout/orgChart1"/>
    <dgm:cxn modelId="{95E1C95F-A9A3-46AB-B041-763A89BC0197}" type="presParOf" srcId="{65FF9C31-CDAB-4D51-AED9-885E7878A540}" destId="{2CE668B4-2A86-4A98-912D-8971B3AE0367}" srcOrd="1" destOrd="0" presId="urn:microsoft.com/office/officeart/2005/8/layout/orgChart1"/>
    <dgm:cxn modelId="{AA32E876-D4CE-4799-BBBC-26130C04BB24}" type="presParOf" srcId="{2CE668B4-2A86-4A98-912D-8971B3AE0367}" destId="{25358C61-98A8-4333-8D99-C08CAF7B3D58}" srcOrd="0" destOrd="0" presId="urn:microsoft.com/office/officeart/2005/8/layout/orgChart1"/>
    <dgm:cxn modelId="{11E0CBB3-58C8-4AF5-B283-ACE1AE384978}" type="presParOf" srcId="{2CE668B4-2A86-4A98-912D-8971B3AE0367}" destId="{CE4F3378-092A-405C-9CCF-E5C04121F79B}" srcOrd="1" destOrd="0" presId="urn:microsoft.com/office/officeart/2005/8/layout/orgChart1"/>
    <dgm:cxn modelId="{A5E24906-47B7-4D2B-AAD0-FFAF57BDA7F3}" type="presParOf" srcId="{CE4F3378-092A-405C-9CCF-E5C04121F79B}" destId="{EFC00B80-89B7-4C4B-9DC5-77DA498ABFBD}" srcOrd="0" destOrd="0" presId="urn:microsoft.com/office/officeart/2005/8/layout/orgChart1"/>
    <dgm:cxn modelId="{B3454951-C77C-4C0C-8EC6-7F22C7AC9290}" type="presParOf" srcId="{EFC00B80-89B7-4C4B-9DC5-77DA498ABFBD}" destId="{DDC159BD-8BCF-4C2C-A56F-75A71D3BA500}" srcOrd="0" destOrd="0" presId="urn:microsoft.com/office/officeart/2005/8/layout/orgChart1"/>
    <dgm:cxn modelId="{C3B94CEC-451B-4116-A893-0EFEFF5AA3F3}" type="presParOf" srcId="{EFC00B80-89B7-4C4B-9DC5-77DA498ABFBD}" destId="{F51A490D-3505-45D5-AC1D-530A51FE6074}" srcOrd="1" destOrd="0" presId="urn:microsoft.com/office/officeart/2005/8/layout/orgChart1"/>
    <dgm:cxn modelId="{DE7FDFF2-B0F7-4057-A126-720C48803240}" type="presParOf" srcId="{CE4F3378-092A-405C-9CCF-E5C04121F79B}" destId="{CFA7EF56-2265-46A5-947C-4377035DA208}" srcOrd="1" destOrd="0" presId="urn:microsoft.com/office/officeart/2005/8/layout/orgChart1"/>
    <dgm:cxn modelId="{C9342684-E2AA-4E01-9AE6-C4BCD42CF0D5}" type="presParOf" srcId="{CE4F3378-092A-405C-9CCF-E5C04121F79B}" destId="{10B0E3EA-BEDF-4440-A668-ABA2C659FDFE}" srcOrd="2" destOrd="0" presId="urn:microsoft.com/office/officeart/2005/8/layout/orgChart1"/>
    <dgm:cxn modelId="{29E31E4F-CCD3-495F-A486-ED4ABAF212B2}" type="presParOf" srcId="{2CE668B4-2A86-4A98-912D-8971B3AE0367}" destId="{1C719072-FE43-4174-9F97-4C72ABD929FE}" srcOrd="2" destOrd="0" presId="urn:microsoft.com/office/officeart/2005/8/layout/orgChart1"/>
    <dgm:cxn modelId="{5462E79A-C394-4BB8-B4DF-241066C49EFB}" type="presParOf" srcId="{2CE668B4-2A86-4A98-912D-8971B3AE0367}" destId="{62495013-331B-4BE4-A271-D3AD568D7F9A}" srcOrd="3" destOrd="0" presId="urn:microsoft.com/office/officeart/2005/8/layout/orgChart1"/>
    <dgm:cxn modelId="{72938039-64DC-4B2E-8086-07325FF57C0A}" type="presParOf" srcId="{62495013-331B-4BE4-A271-D3AD568D7F9A}" destId="{235A3A2E-9914-4CB1-9DBA-654ABCCE4B21}" srcOrd="0" destOrd="0" presId="urn:microsoft.com/office/officeart/2005/8/layout/orgChart1"/>
    <dgm:cxn modelId="{254EFDF7-5F03-4890-BA47-6581BDD3D412}" type="presParOf" srcId="{235A3A2E-9914-4CB1-9DBA-654ABCCE4B21}" destId="{8E3CF304-E753-4733-AD5F-C1ED1C010F75}" srcOrd="0" destOrd="0" presId="urn:microsoft.com/office/officeart/2005/8/layout/orgChart1"/>
    <dgm:cxn modelId="{4ECA908E-8C5D-458B-A4AD-D9A469B2C9FD}" type="presParOf" srcId="{235A3A2E-9914-4CB1-9DBA-654ABCCE4B21}" destId="{8EDF7BD9-1D5B-496B-8413-3D7B0F678D7B}" srcOrd="1" destOrd="0" presId="urn:microsoft.com/office/officeart/2005/8/layout/orgChart1"/>
    <dgm:cxn modelId="{AB1E1834-E58F-4492-83F3-805C9FE015E1}" type="presParOf" srcId="{62495013-331B-4BE4-A271-D3AD568D7F9A}" destId="{2B63A636-7F69-4C67-9110-50B9595FEEC4}" srcOrd="1" destOrd="0" presId="urn:microsoft.com/office/officeart/2005/8/layout/orgChart1"/>
    <dgm:cxn modelId="{ECE29E6A-BF82-4E6F-8214-2C4EF65A36E0}" type="presParOf" srcId="{62495013-331B-4BE4-A271-D3AD568D7F9A}" destId="{32F6B28A-9DD1-4BFF-9E95-099A3AE73DF3}" srcOrd="2" destOrd="0" presId="urn:microsoft.com/office/officeart/2005/8/layout/orgChart1"/>
    <dgm:cxn modelId="{827DA80F-032C-4278-8989-D99436FB814B}" type="presParOf" srcId="{2CE668B4-2A86-4A98-912D-8971B3AE0367}" destId="{32D0CF88-26AC-4F87-B856-822C0730AA67}" srcOrd="4" destOrd="0" presId="urn:microsoft.com/office/officeart/2005/8/layout/orgChart1"/>
    <dgm:cxn modelId="{69ACA847-A615-4FFC-9179-0A4948278E1C}" type="presParOf" srcId="{2CE668B4-2A86-4A98-912D-8971B3AE0367}" destId="{31045D85-64BA-4834-B0C3-954BFD879450}" srcOrd="5" destOrd="0" presId="urn:microsoft.com/office/officeart/2005/8/layout/orgChart1"/>
    <dgm:cxn modelId="{9C25A836-EE89-47D0-A0E8-FBE5D9718782}" type="presParOf" srcId="{31045D85-64BA-4834-B0C3-954BFD879450}" destId="{7AE70DAA-613A-4867-B020-CF757E68F843}" srcOrd="0" destOrd="0" presId="urn:microsoft.com/office/officeart/2005/8/layout/orgChart1"/>
    <dgm:cxn modelId="{63CF3D09-9C31-4613-A7B9-45F990F382EC}" type="presParOf" srcId="{7AE70DAA-613A-4867-B020-CF757E68F843}" destId="{A0E97A19-A304-46C9-9F49-14288CEB39EF}" srcOrd="0" destOrd="0" presId="urn:microsoft.com/office/officeart/2005/8/layout/orgChart1"/>
    <dgm:cxn modelId="{6E7BF2EF-FB8C-4F74-9734-5709CCDEFEE3}" type="presParOf" srcId="{7AE70DAA-613A-4867-B020-CF757E68F843}" destId="{E33CA68E-23AE-4CB2-AE62-32BACAEC724C}" srcOrd="1" destOrd="0" presId="urn:microsoft.com/office/officeart/2005/8/layout/orgChart1"/>
    <dgm:cxn modelId="{CBBBEFD0-4132-4DEF-BB13-8641B7FDB281}" type="presParOf" srcId="{31045D85-64BA-4834-B0C3-954BFD879450}" destId="{DCACCC1C-318B-4F02-9D05-D8F8708B575A}" srcOrd="1" destOrd="0" presId="urn:microsoft.com/office/officeart/2005/8/layout/orgChart1"/>
    <dgm:cxn modelId="{EF6B4AE4-0A2C-45F9-9182-48117C596A52}" type="presParOf" srcId="{31045D85-64BA-4834-B0C3-954BFD879450}" destId="{EB4DACD3-A2E3-4134-A249-45CD835CAB22}" srcOrd="2" destOrd="0" presId="urn:microsoft.com/office/officeart/2005/8/layout/orgChart1"/>
    <dgm:cxn modelId="{CBF66783-C1F8-4B50-AF75-1439A0CD0021}" type="presParOf" srcId="{2CE668B4-2A86-4A98-912D-8971B3AE0367}" destId="{429AF241-2D54-49A2-9D99-569AF2AD8B2B}" srcOrd="6" destOrd="0" presId="urn:microsoft.com/office/officeart/2005/8/layout/orgChart1"/>
    <dgm:cxn modelId="{6A1E91BA-BC03-46E5-9EA5-D41452F0E12B}" type="presParOf" srcId="{2CE668B4-2A86-4A98-912D-8971B3AE0367}" destId="{2B79BCF8-FE3F-4477-BC61-9B51CB39D948}" srcOrd="7" destOrd="0" presId="urn:microsoft.com/office/officeart/2005/8/layout/orgChart1"/>
    <dgm:cxn modelId="{585857C8-B75E-445B-B67A-A21B38CCDD38}" type="presParOf" srcId="{2B79BCF8-FE3F-4477-BC61-9B51CB39D948}" destId="{DA56D46D-5DEB-404A-8F77-83E3E74C7740}" srcOrd="0" destOrd="0" presId="urn:microsoft.com/office/officeart/2005/8/layout/orgChart1"/>
    <dgm:cxn modelId="{E13DE258-5F07-4FD0-B321-D03AA1AF1B90}" type="presParOf" srcId="{DA56D46D-5DEB-404A-8F77-83E3E74C7740}" destId="{6C48A503-7F26-457E-8980-90ED59488E38}" srcOrd="0" destOrd="0" presId="urn:microsoft.com/office/officeart/2005/8/layout/orgChart1"/>
    <dgm:cxn modelId="{B7111704-E2BB-4A2D-B7DF-0B0C952106B8}" type="presParOf" srcId="{DA56D46D-5DEB-404A-8F77-83E3E74C7740}" destId="{C1F5BE3C-A23B-495D-A67B-DA5C4AC9CA2F}" srcOrd="1" destOrd="0" presId="urn:microsoft.com/office/officeart/2005/8/layout/orgChart1"/>
    <dgm:cxn modelId="{968DB4EA-3560-4E69-8BA3-DA49B6AD34CB}" type="presParOf" srcId="{2B79BCF8-FE3F-4477-BC61-9B51CB39D948}" destId="{752A81D4-8707-4B64-9652-AE1C0B468B7D}" srcOrd="1" destOrd="0" presId="urn:microsoft.com/office/officeart/2005/8/layout/orgChart1"/>
    <dgm:cxn modelId="{A441CCCA-386F-4CA8-8267-3AA7E4C3470A}" type="presParOf" srcId="{2B79BCF8-FE3F-4477-BC61-9B51CB39D948}" destId="{3276A609-3B82-42A3-B791-88E2782D99D0}" srcOrd="2" destOrd="0" presId="urn:microsoft.com/office/officeart/2005/8/layout/orgChart1"/>
    <dgm:cxn modelId="{33992F2D-7066-4B3F-8130-2EC3E8CCC3BB}" type="presParOf" srcId="{2CE668B4-2A86-4A98-912D-8971B3AE0367}" destId="{27A4DC41-298A-479A-B28B-E120100E7A5F}" srcOrd="8" destOrd="0" presId="urn:microsoft.com/office/officeart/2005/8/layout/orgChart1"/>
    <dgm:cxn modelId="{268D140A-3741-45DF-B32E-43695B79B604}" type="presParOf" srcId="{2CE668B4-2A86-4A98-912D-8971B3AE0367}" destId="{D2D3F94E-537E-48AD-A07E-4FFFB8E2142D}" srcOrd="9" destOrd="0" presId="urn:microsoft.com/office/officeart/2005/8/layout/orgChart1"/>
    <dgm:cxn modelId="{8B979E1A-153A-4722-9ED0-3F5497588866}" type="presParOf" srcId="{D2D3F94E-537E-48AD-A07E-4FFFB8E2142D}" destId="{7E2426E6-A07C-4B8D-8245-7028E96C1BBC}" srcOrd="0" destOrd="0" presId="urn:microsoft.com/office/officeart/2005/8/layout/orgChart1"/>
    <dgm:cxn modelId="{AF73743A-8831-4BA8-9012-0F8F87C702C7}" type="presParOf" srcId="{7E2426E6-A07C-4B8D-8245-7028E96C1BBC}" destId="{419735E3-8F29-4B0E-A3D0-A19C267EFB4B}" srcOrd="0" destOrd="0" presId="urn:microsoft.com/office/officeart/2005/8/layout/orgChart1"/>
    <dgm:cxn modelId="{144B791B-843E-4266-9D6A-E437EFB33F6A}" type="presParOf" srcId="{7E2426E6-A07C-4B8D-8245-7028E96C1BBC}" destId="{B7EC2973-DCF3-426A-9374-574289214707}" srcOrd="1" destOrd="0" presId="urn:microsoft.com/office/officeart/2005/8/layout/orgChart1"/>
    <dgm:cxn modelId="{591DB7F6-FC43-40F6-BA51-063FBD851147}" type="presParOf" srcId="{D2D3F94E-537E-48AD-A07E-4FFFB8E2142D}" destId="{CA349299-F3F3-45B0-8B71-263075DD7E2A}" srcOrd="1" destOrd="0" presId="urn:microsoft.com/office/officeart/2005/8/layout/orgChart1"/>
    <dgm:cxn modelId="{002A3BB9-E9C4-46E3-938C-17B5FD608369}" type="presParOf" srcId="{D2D3F94E-537E-48AD-A07E-4FFFB8E2142D}" destId="{625D067C-5B17-4C90-9864-89C7869FEA4E}" srcOrd="2" destOrd="0" presId="urn:microsoft.com/office/officeart/2005/8/layout/orgChart1"/>
    <dgm:cxn modelId="{80B32183-B395-452A-9994-FE15ED9677D0}" type="presParOf" srcId="{65FF9C31-CDAB-4D51-AED9-885E7878A540}" destId="{EEFA99D7-7CA5-4F09-8252-90281714946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4DC41-298A-479A-B28B-E120100E7A5F}">
      <dsp:nvSpPr>
        <dsp:cNvPr id="0" name=""/>
        <dsp:cNvSpPr/>
      </dsp:nvSpPr>
      <dsp:spPr>
        <a:xfrm>
          <a:off x="4883227" y="1890975"/>
          <a:ext cx="4068269" cy="1272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003"/>
              </a:lnTo>
              <a:lnTo>
                <a:pt x="4068269" y="806003"/>
              </a:lnTo>
              <a:lnTo>
                <a:pt x="4068269" y="127220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9AF241-2D54-49A2-9D99-569AF2AD8B2B}">
      <dsp:nvSpPr>
        <dsp:cNvPr id="0" name=""/>
        <dsp:cNvSpPr/>
      </dsp:nvSpPr>
      <dsp:spPr>
        <a:xfrm>
          <a:off x="4883227" y="1890975"/>
          <a:ext cx="2049019" cy="1272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003"/>
              </a:lnTo>
              <a:lnTo>
                <a:pt x="2049019" y="806003"/>
              </a:lnTo>
              <a:lnTo>
                <a:pt x="2049019" y="127220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0CF88-26AC-4F87-B856-822C0730AA67}">
      <dsp:nvSpPr>
        <dsp:cNvPr id="0" name=""/>
        <dsp:cNvSpPr/>
      </dsp:nvSpPr>
      <dsp:spPr>
        <a:xfrm>
          <a:off x="4837507" y="1890975"/>
          <a:ext cx="91440" cy="12722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6003"/>
              </a:lnTo>
              <a:lnTo>
                <a:pt x="75490" y="806003"/>
              </a:lnTo>
              <a:lnTo>
                <a:pt x="75490" y="127220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19072-FE43-4174-9F97-4C72ABD929FE}">
      <dsp:nvSpPr>
        <dsp:cNvPr id="0" name=""/>
        <dsp:cNvSpPr/>
      </dsp:nvSpPr>
      <dsp:spPr>
        <a:xfrm>
          <a:off x="2783501" y="1890975"/>
          <a:ext cx="2099725" cy="1272209"/>
        </a:xfrm>
        <a:custGeom>
          <a:avLst/>
          <a:gdLst/>
          <a:ahLst/>
          <a:cxnLst/>
          <a:rect l="0" t="0" r="0" b="0"/>
          <a:pathLst>
            <a:path>
              <a:moveTo>
                <a:pt x="2099725" y="0"/>
              </a:moveTo>
              <a:lnTo>
                <a:pt x="2099725" y="806003"/>
              </a:lnTo>
              <a:lnTo>
                <a:pt x="0" y="806003"/>
              </a:lnTo>
              <a:lnTo>
                <a:pt x="0" y="127220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58C61-98A8-4333-8D99-C08CAF7B3D58}">
      <dsp:nvSpPr>
        <dsp:cNvPr id="0" name=""/>
        <dsp:cNvSpPr/>
      </dsp:nvSpPr>
      <dsp:spPr>
        <a:xfrm>
          <a:off x="599681" y="1890975"/>
          <a:ext cx="4283545" cy="1272209"/>
        </a:xfrm>
        <a:custGeom>
          <a:avLst/>
          <a:gdLst/>
          <a:ahLst/>
          <a:cxnLst/>
          <a:rect l="0" t="0" r="0" b="0"/>
          <a:pathLst>
            <a:path>
              <a:moveTo>
                <a:pt x="4283545" y="0"/>
              </a:moveTo>
              <a:lnTo>
                <a:pt x="4283545" y="806003"/>
              </a:lnTo>
              <a:lnTo>
                <a:pt x="0" y="806003"/>
              </a:lnTo>
              <a:lnTo>
                <a:pt x="0" y="127220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EB27F-2965-4450-9028-C59D6FC60AE5}">
      <dsp:nvSpPr>
        <dsp:cNvPr id="0" name=""/>
        <dsp:cNvSpPr/>
      </dsp:nvSpPr>
      <dsp:spPr>
        <a:xfrm>
          <a:off x="4230805" y="1429498"/>
          <a:ext cx="1304844" cy="46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Home</a:t>
          </a:r>
        </a:p>
      </dsp:txBody>
      <dsp:txXfrm>
        <a:off x="4230805" y="1429498"/>
        <a:ext cx="1304844" cy="461477"/>
      </dsp:txXfrm>
    </dsp:sp>
    <dsp:sp modelId="{DDC159BD-8BCF-4C2C-A56F-75A71D3BA500}">
      <dsp:nvSpPr>
        <dsp:cNvPr id="0" name=""/>
        <dsp:cNvSpPr/>
      </dsp:nvSpPr>
      <dsp:spPr>
        <a:xfrm>
          <a:off x="1938" y="3163185"/>
          <a:ext cx="1195485" cy="46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Shop</a:t>
          </a:r>
        </a:p>
      </dsp:txBody>
      <dsp:txXfrm>
        <a:off x="1938" y="3163185"/>
        <a:ext cx="1195485" cy="461477"/>
      </dsp:txXfrm>
    </dsp:sp>
    <dsp:sp modelId="{8E3CF304-E753-4733-AD5F-C1ED1C010F75}">
      <dsp:nvSpPr>
        <dsp:cNvPr id="0" name=""/>
        <dsp:cNvSpPr/>
      </dsp:nvSpPr>
      <dsp:spPr>
        <a:xfrm>
          <a:off x="2129836" y="3163185"/>
          <a:ext cx="1307330" cy="4861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Cafe</a:t>
          </a:r>
        </a:p>
      </dsp:txBody>
      <dsp:txXfrm>
        <a:off x="2129836" y="3163185"/>
        <a:ext cx="1307330" cy="486186"/>
      </dsp:txXfrm>
    </dsp:sp>
    <dsp:sp modelId="{A0E97A19-A304-46C9-9F49-14288CEB39EF}">
      <dsp:nvSpPr>
        <dsp:cNvPr id="0" name=""/>
        <dsp:cNvSpPr/>
      </dsp:nvSpPr>
      <dsp:spPr>
        <a:xfrm>
          <a:off x="4369579" y="3163185"/>
          <a:ext cx="1086837" cy="46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Park</a:t>
          </a:r>
        </a:p>
      </dsp:txBody>
      <dsp:txXfrm>
        <a:off x="4369579" y="3163185"/>
        <a:ext cx="1086837" cy="461477"/>
      </dsp:txXfrm>
    </dsp:sp>
    <dsp:sp modelId="{6C48A503-7F26-457E-8980-90ED59488E38}">
      <dsp:nvSpPr>
        <dsp:cNvPr id="0" name=""/>
        <dsp:cNvSpPr/>
      </dsp:nvSpPr>
      <dsp:spPr>
        <a:xfrm>
          <a:off x="6388828" y="3163185"/>
          <a:ext cx="1086837" cy="46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Contact</a:t>
          </a:r>
        </a:p>
      </dsp:txBody>
      <dsp:txXfrm>
        <a:off x="6388828" y="3163185"/>
        <a:ext cx="1086837" cy="461477"/>
      </dsp:txXfrm>
    </dsp:sp>
    <dsp:sp modelId="{419735E3-8F29-4B0E-A3D0-A19C267EFB4B}">
      <dsp:nvSpPr>
        <dsp:cNvPr id="0" name=""/>
        <dsp:cNvSpPr/>
      </dsp:nvSpPr>
      <dsp:spPr>
        <a:xfrm>
          <a:off x="8408077" y="3163185"/>
          <a:ext cx="1086837" cy="46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About</a:t>
          </a:r>
        </a:p>
      </dsp:txBody>
      <dsp:txXfrm>
        <a:off x="8408077" y="3163185"/>
        <a:ext cx="1086837" cy="461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416DD-1903-4033-80B9-2201DE965CCE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27FE2-651C-49E8-A25F-6B2C336E82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402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690A0-EFAE-421E-083C-3214A844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23F90-2507-3F3F-4320-6893694B57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EB3486-349A-A921-E1FC-A7AEADC7A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0D12F-8553-C4F1-BC9A-D86440E75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27FE2-651C-49E8-A25F-6B2C336E82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67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A19F7-FFC1-1AAB-A960-741ED3935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45DD4-A632-51F9-E6AC-75F280FE0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DA898-70FA-FDDD-C4C9-0C074A115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05D30-0287-F09A-73DB-FF76BBFFA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27FE2-651C-49E8-A25F-6B2C336E82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66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74E81-99CB-9603-C9C4-8121E1BB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CD77F-080B-4043-3B8C-D25C0B3B0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3DCBB2-6D39-096B-954E-E8F5BF9F8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AE0EA-5807-0B98-7981-361C151D9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27FE2-651C-49E8-A25F-6B2C336E82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42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8E9C9-0E59-C023-499E-3D61277E1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D3876-C119-F40C-D521-98479B18B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B662E-49BE-9CBE-81E2-4F8252F72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9CC8B-3D7D-E2FA-BBBA-2F264D75B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27FE2-651C-49E8-A25F-6B2C336E82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4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0B136-1436-690B-CD00-4CDBDDBB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3378E-F9B8-095A-5B04-EA7FBBDF1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F25BC-9463-091C-9102-9446B7B74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2E7F4-016B-E725-62C9-0BBC1579F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27FE2-651C-49E8-A25F-6B2C336E82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21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CC708-C3B0-0839-E2EE-69F345985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5180B-66FD-B338-66BD-19BAE8E2F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F873B-763C-BCE6-6135-AE5B25304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EBFB1-4EA7-3C4B-702E-BB8E6EC1D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27FE2-651C-49E8-A25F-6B2C336E82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94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7629-6E57-7290-BBF3-1B3399F9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CBA4F-844F-7BFC-062D-E3D2444AF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680FA-B383-3F80-DC97-628B1B64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06E8A-DD54-F6CD-9FC5-5F2C52A5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FD515-65D3-9982-0711-AE09A4D3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24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0474-D507-3B0F-2136-9E2F3A10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96300-2D83-250E-6555-60F66BA8D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D9CB5-246D-9610-1B39-F53FB36F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69C08-26FA-397B-CED1-FA2FF523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D5706-B5CF-B4F6-2C1B-B2E64CE0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52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5DF73F-445F-DA50-C91D-CD0487C53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9049E-9CDE-E853-C104-0DECC3CC2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4D865-BFE5-D50E-62D1-CB888EA2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7B30A-1DEB-4B87-AFB7-D3AB13862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B970-BFD5-9319-713A-652C25EB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85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80A7-AD4C-A651-6A78-E93E08B6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EAA4-EBA8-2BA2-5DE7-695C2268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6896F-F727-5DC6-3003-805E0C93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2142B-7097-F171-E069-87805F6B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69336-7A75-27E9-2256-48CBB49F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4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5D64-4ECA-F60E-24B8-A4C8AFB5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3DDAD-C0D7-B2CE-51A6-1494BDB6A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431C6-6DA7-4136-AA63-FBA93E91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DBB63-95F1-1346-FD9E-5663CD27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0E20E-8E99-A20D-2E39-A74610BE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27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E1D5-E668-E3C7-6A3E-5D46D24E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D2131-8AA8-9C96-E404-1D46BA99B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A329A-7A9C-7162-3EC9-DC64E19DA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25F85-6067-CC24-F618-0AEB0F56E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3A0D-90AD-E1FC-A0DD-AD013639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36226-A4BF-199E-1509-72B5E89A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40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3C7C-E53D-899A-57F0-7DBC3227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CB752-3FB7-0FC3-073C-03B1B1112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C9DDCD-E6F1-AC17-9B2D-6EFDF61D1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AFAD1-E431-A787-192C-912743042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F220F-1EC9-772D-3043-3361E19A9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6B3E17-FCEC-66A4-68CE-57C38C589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E8DE2-861A-11A8-9825-CAFA215A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D6B1D-2B4C-F39A-7B8D-F64DF5E0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91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99EB-901D-C461-2F1E-DB059E3B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C55F1-58B3-A44B-55BD-EB7C25D41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D3749-895F-77C0-7E7E-5AD1098E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4715C-4F47-343C-381B-207E596C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85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16308-5271-1EEA-728E-0E6C96A6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64ADF1-3C39-90D1-EC21-AA1F963E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031F2-562F-8BB4-B9AB-71C93865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64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8B3B-3584-0727-74BA-827F37082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D68AA-EA6D-F3EE-40C8-086D9D311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A2BF9-B7E6-D352-9EEF-A194A5CB3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A98DF-D559-CE48-CCD7-14DEAA452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7FEBF-2811-B258-ED68-66129D53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FE240-4B6E-764C-218C-B1001388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76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74BC-9062-9FCC-E38C-B20068F7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AA6298-D302-68F6-ABA3-8CD278D45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E1A58-FDA9-1D8D-4ECF-3DAC6DDC5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FE2C9-E1F1-88B4-3262-698B2D29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988A8-41F1-9B7D-9CB0-E8A14037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6A184-0120-D08B-D232-F6571123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72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5DAF94-12EE-E377-9EFC-4DFC1097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C013C-FD37-C73F-BC5E-B45AEA6EA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0F67F-D275-03FE-5FAB-E0F6D44D7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E215A4-33F4-4EE6-BC28-157A12D7EA17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A7B5-55EB-507E-C0B4-5E3C0315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1DFB9-AA77-04B1-704F-7D9147B9F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CF424-D19D-42F3-81CB-BFEBC7CC0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90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3.png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3.png"/><Relationship Id="rId15" Type="http://schemas.openxmlformats.org/officeDocument/2006/relationships/image" Target="../media/image27.jpeg"/><Relationship Id="rId10" Type="http://schemas.openxmlformats.org/officeDocument/2006/relationships/image" Target="../media/image22.jpg"/><Relationship Id="rId4" Type="http://schemas.openxmlformats.org/officeDocument/2006/relationships/image" Target="../media/image17.png"/><Relationship Id="rId9" Type="http://schemas.openxmlformats.org/officeDocument/2006/relationships/image" Target="../media/image21.jpg"/><Relationship Id="rId1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3.png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F2A25-E30C-EC0B-F577-450AB428FF6A}"/>
              </a:ext>
            </a:extLst>
          </p:cNvPr>
          <p:cNvSpPr/>
          <p:nvPr/>
        </p:nvSpPr>
        <p:spPr>
          <a:xfrm>
            <a:off x="-38328" y="0"/>
            <a:ext cx="12259073" cy="534010"/>
          </a:xfrm>
          <a:prstGeom prst="rect">
            <a:avLst/>
          </a:prstGeom>
          <a:solidFill>
            <a:srgbClr val="08C615"/>
          </a:solidFill>
          <a:ln>
            <a:noFill/>
          </a:ln>
          <a:effectLst>
            <a:outerShdw blurRad="152400" dist="304800" dir="21540000" sx="90000" sy="-19000" rotWithShape="0">
              <a:srgbClr val="FFFF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0DB7D-82C5-1148-F70A-4683D54B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6"/>
            <a:ext cx="1580083" cy="428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500958-A64F-2746-1067-AE161C6871F0}"/>
              </a:ext>
            </a:extLst>
          </p:cNvPr>
          <p:cNvSpPr/>
          <p:nvPr/>
        </p:nvSpPr>
        <p:spPr>
          <a:xfrm>
            <a:off x="7101483" y="64860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570D9D-931D-8C52-D2B8-09DF6458F2A7}"/>
              </a:ext>
            </a:extLst>
          </p:cNvPr>
          <p:cNvSpPr/>
          <p:nvPr/>
        </p:nvSpPr>
        <p:spPr>
          <a:xfrm>
            <a:off x="9907213" y="65074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Contact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4AB84C-1507-F359-9AB4-C23FE08F37DB}"/>
              </a:ext>
            </a:extLst>
          </p:cNvPr>
          <p:cNvSpPr/>
          <p:nvPr/>
        </p:nvSpPr>
        <p:spPr>
          <a:xfrm>
            <a:off x="8614399" y="64191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Cafe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CB8676-31A7-8C59-5C76-2486D31097D5}"/>
              </a:ext>
            </a:extLst>
          </p:cNvPr>
          <p:cNvSpPr/>
          <p:nvPr/>
        </p:nvSpPr>
        <p:spPr>
          <a:xfrm>
            <a:off x="-1" y="534010"/>
            <a:ext cx="12191999" cy="51766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F2DDF8-3FA5-452A-9825-13D6E12AE4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31079" y="79078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About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8F605-3213-B6AC-3B6D-E7DE93A2F2E0}"/>
              </a:ext>
            </a:extLst>
          </p:cNvPr>
          <p:cNvSpPr/>
          <p:nvPr/>
        </p:nvSpPr>
        <p:spPr>
          <a:xfrm>
            <a:off x="-38328" y="5429250"/>
            <a:ext cx="12230326" cy="1414857"/>
          </a:xfrm>
          <a:prstGeom prst="rect">
            <a:avLst/>
          </a:prstGeom>
          <a:solidFill>
            <a:srgbClr val="08C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4CF2F-EBE2-4854-1D60-F55A55717603}"/>
              </a:ext>
            </a:extLst>
          </p:cNvPr>
          <p:cNvSpPr/>
          <p:nvPr/>
        </p:nvSpPr>
        <p:spPr>
          <a:xfrm>
            <a:off x="7914173" y="76253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Shop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384D0-D56C-921D-4A56-5D86C16CDFB4}"/>
              </a:ext>
            </a:extLst>
          </p:cNvPr>
          <p:cNvGrpSpPr/>
          <p:nvPr/>
        </p:nvGrpSpPr>
        <p:grpSpPr>
          <a:xfrm>
            <a:off x="-28745" y="534010"/>
            <a:ext cx="12249490" cy="6155100"/>
            <a:chOff x="-425338" y="545784"/>
            <a:chExt cx="12230326" cy="62683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B08B74-8CD1-F9FE-118C-556C9E76C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25338" y="545784"/>
              <a:ext cx="12230326" cy="497917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8285F8C-2085-6A18-A5FB-A7BDC04CF293}"/>
                </a:ext>
              </a:extLst>
            </p:cNvPr>
            <p:cNvSpPr/>
            <p:nvPr/>
          </p:nvSpPr>
          <p:spPr>
            <a:xfrm>
              <a:off x="179149" y="6513831"/>
              <a:ext cx="1475390" cy="1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Contact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EA1A97-9626-F6B9-BCCC-6B4902844354}"/>
                </a:ext>
              </a:extLst>
            </p:cNvPr>
            <p:cNvSpPr/>
            <p:nvPr/>
          </p:nvSpPr>
          <p:spPr>
            <a:xfrm>
              <a:off x="179149" y="5858717"/>
              <a:ext cx="1475390" cy="1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Home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011439-A42B-705F-F891-BE1F3763D8A3}"/>
                </a:ext>
              </a:extLst>
            </p:cNvPr>
            <p:cNvSpPr/>
            <p:nvPr/>
          </p:nvSpPr>
          <p:spPr>
            <a:xfrm>
              <a:off x="179149" y="6181985"/>
              <a:ext cx="1475390" cy="1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Cafe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BD2E79D-ADD1-7725-E2F5-567CC79E6705}"/>
                </a:ext>
              </a:extLst>
            </p:cNvPr>
            <p:cNvSpPr/>
            <p:nvPr/>
          </p:nvSpPr>
          <p:spPr>
            <a:xfrm>
              <a:off x="179149" y="6017568"/>
              <a:ext cx="1475390" cy="1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Shop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4295BCF-B2F1-3FB4-026A-D55DCB8312C6}"/>
                </a:ext>
              </a:extLst>
            </p:cNvPr>
            <p:cNvSpPr/>
            <p:nvPr/>
          </p:nvSpPr>
          <p:spPr>
            <a:xfrm>
              <a:off x="184126" y="6348007"/>
              <a:ext cx="1475390" cy="1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Park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707B6D6-DE8F-73F2-8521-A3336A3F6E67}"/>
                </a:ext>
              </a:extLst>
            </p:cNvPr>
            <p:cNvSpPr/>
            <p:nvPr/>
          </p:nvSpPr>
          <p:spPr>
            <a:xfrm>
              <a:off x="179149" y="6679655"/>
              <a:ext cx="1475390" cy="1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About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A80C629-87B0-CBD7-E78C-DA72C178C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68" y="630283"/>
            <a:ext cx="3081664" cy="8363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336BC-3705-7826-C908-83773D56B5BC}"/>
              </a:ext>
            </a:extLst>
          </p:cNvPr>
          <p:cNvSpPr/>
          <p:nvPr/>
        </p:nvSpPr>
        <p:spPr>
          <a:xfrm>
            <a:off x="9260806" y="74126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Park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ADAB1E6-5CB7-A704-1E09-63A3AC44DD07}"/>
              </a:ext>
            </a:extLst>
          </p:cNvPr>
          <p:cNvSpPr/>
          <p:nvPr/>
        </p:nvSpPr>
        <p:spPr>
          <a:xfrm>
            <a:off x="1606017" y="1466627"/>
            <a:ext cx="8979967" cy="1187673"/>
          </a:xfrm>
          <a:prstGeom prst="roundRect">
            <a:avLst/>
          </a:prstGeom>
          <a:solidFill>
            <a:srgbClr val="272525">
              <a:alpha val="4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the wonders of Colletta Atlanta, nature's unparalleled gift, where visitors can immerse themselves in a world of beauty. This premier attraction showcases a vibrant marketplace featuring top-selling local produce and plants, alongside a charming petting zoo, a welcoming cafe, a playful park, and serene walking paths. Colletta also presents a unique dining experience with its "For the Table" option, designed to enhance the joy of family-style dining. Available every morning to evening in addition to the extensive menu, it celebrates the essence of shared meals and diverse cuisines.</a:t>
            </a:r>
            <a:endParaRPr lang="en-GB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3B7D65-8B81-1896-27D0-EBCD35458618}"/>
              </a:ext>
            </a:extLst>
          </p:cNvPr>
          <p:cNvGrpSpPr/>
          <p:nvPr/>
        </p:nvGrpSpPr>
        <p:grpSpPr>
          <a:xfrm>
            <a:off x="569418" y="5540045"/>
            <a:ext cx="11159916" cy="983338"/>
            <a:chOff x="569418" y="5540045"/>
            <a:chExt cx="11159916" cy="9833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57D16B-830C-C7FA-C0A6-B500C95A4E76}"/>
                </a:ext>
              </a:extLst>
            </p:cNvPr>
            <p:cNvSpPr/>
            <p:nvPr/>
          </p:nvSpPr>
          <p:spPr>
            <a:xfrm>
              <a:off x="569418" y="5540045"/>
              <a:ext cx="1475390" cy="134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3408C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Sitemap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97E0F3-3780-5EB0-B206-B6E7F9096660}"/>
                </a:ext>
              </a:extLst>
            </p:cNvPr>
            <p:cNvSpPr/>
            <p:nvPr/>
          </p:nvSpPr>
          <p:spPr>
            <a:xfrm>
              <a:off x="10194482" y="5777647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Colletta Atlanta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F1541E-5945-70D8-06F9-0F8AFC43F3D1}"/>
                </a:ext>
              </a:extLst>
            </p:cNvPr>
            <p:cNvSpPr/>
            <p:nvPr/>
          </p:nvSpPr>
          <p:spPr>
            <a:xfrm>
              <a:off x="10194482" y="6068371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22 Foothead Sheet</a:t>
              </a:r>
            </a:p>
            <a:p>
              <a:pPr algn="ctr"/>
              <a:r>
                <a:rPr lang="en-US" sz="900" dirty="0"/>
                <a:t>Glasgow</a:t>
              </a:r>
            </a:p>
            <a:p>
              <a:pPr algn="ctr"/>
              <a:r>
                <a:rPr lang="en-US" sz="900" dirty="0"/>
                <a:t>G21 0RE</a:t>
              </a:r>
              <a:endParaRPr lang="en-GB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79DBF8-9CC0-B420-3D35-241B162414A4}"/>
                </a:ext>
              </a:extLst>
            </p:cNvPr>
            <p:cNvSpPr/>
            <p:nvPr/>
          </p:nvSpPr>
          <p:spPr>
            <a:xfrm>
              <a:off x="10058400" y="6391322"/>
              <a:ext cx="1670934" cy="132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50" dirty="0">
                  <a:solidFill>
                    <a:srgbClr val="3408C6"/>
                  </a:solidFill>
                </a:rPr>
                <a:t>© 2024 - Colletta Atlanta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195C054-7941-9DDC-EEC6-86796D845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640" y="5877325"/>
              <a:ext cx="1390721" cy="40007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59200-DCE0-35CA-E9B9-DFADB12E977F}"/>
              </a:ext>
            </a:extLst>
          </p:cNvPr>
          <p:cNvSpPr/>
          <p:nvPr/>
        </p:nvSpPr>
        <p:spPr>
          <a:xfrm rot="19438459">
            <a:off x="399030" y="686038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182730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D1FD-2991-F8CE-8E8E-2B3A2CD2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20DCFD7-78F4-C7D6-23B2-9A0475F19FB9}"/>
              </a:ext>
            </a:extLst>
          </p:cNvPr>
          <p:cNvSpPr/>
          <p:nvPr/>
        </p:nvSpPr>
        <p:spPr>
          <a:xfrm>
            <a:off x="-89130" y="2575414"/>
            <a:ext cx="11473314" cy="340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5997260-46EE-B219-1AEE-51CD8994D22F}"/>
              </a:ext>
            </a:extLst>
          </p:cNvPr>
          <p:cNvSpPr/>
          <p:nvPr/>
        </p:nvSpPr>
        <p:spPr>
          <a:xfrm>
            <a:off x="0" y="760913"/>
            <a:ext cx="12191999" cy="5010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EBBEB-1141-FCAF-8E85-9FEBC523E5E4}"/>
              </a:ext>
            </a:extLst>
          </p:cNvPr>
          <p:cNvSpPr/>
          <p:nvPr/>
        </p:nvSpPr>
        <p:spPr>
          <a:xfrm>
            <a:off x="3664808" y="234435"/>
            <a:ext cx="4862384" cy="4633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B0305-9E4A-2DA9-BBC4-E7DEDA80A64B}"/>
              </a:ext>
            </a:extLst>
          </p:cNvPr>
          <p:cNvSpPr/>
          <p:nvPr/>
        </p:nvSpPr>
        <p:spPr>
          <a:xfrm>
            <a:off x="442536" y="831102"/>
            <a:ext cx="1724361" cy="357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Bodoni MT Black" panose="02070A03080606020203" pitchFamily="18" charset="0"/>
              </a:rPr>
              <a:t>Colletta Atlanta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1A9C35-46E2-C974-5625-64488025406C}"/>
              </a:ext>
            </a:extLst>
          </p:cNvPr>
          <p:cNvSpPr/>
          <p:nvPr/>
        </p:nvSpPr>
        <p:spPr>
          <a:xfrm>
            <a:off x="0" y="5932074"/>
            <a:ext cx="12191999" cy="925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0BB867-CE7B-C140-4D67-F62F8D4F3067}"/>
              </a:ext>
            </a:extLst>
          </p:cNvPr>
          <p:cNvSpPr/>
          <p:nvPr/>
        </p:nvSpPr>
        <p:spPr>
          <a:xfrm>
            <a:off x="9003141" y="878334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2C2360-49FB-3722-ED3F-C1D0A8305784}"/>
              </a:ext>
            </a:extLst>
          </p:cNvPr>
          <p:cNvSpPr/>
          <p:nvPr/>
        </p:nvSpPr>
        <p:spPr>
          <a:xfrm>
            <a:off x="9527776" y="869900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Cafe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23FBC0-2852-5634-D3B7-32599D26C6AF}"/>
              </a:ext>
            </a:extLst>
          </p:cNvPr>
          <p:cNvSpPr/>
          <p:nvPr/>
        </p:nvSpPr>
        <p:spPr>
          <a:xfrm>
            <a:off x="10558474" y="871302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3E2381-FFFC-9027-ACBF-9688435DC9D5}"/>
              </a:ext>
            </a:extLst>
          </p:cNvPr>
          <p:cNvSpPr/>
          <p:nvPr/>
        </p:nvSpPr>
        <p:spPr>
          <a:xfrm rot="19438459">
            <a:off x="-88877" y="1829930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SHOP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091CDB-E110-8D85-A377-3E3A94ED3489}"/>
              </a:ext>
            </a:extLst>
          </p:cNvPr>
          <p:cNvSpPr/>
          <p:nvPr/>
        </p:nvSpPr>
        <p:spPr>
          <a:xfrm>
            <a:off x="11267850" y="871302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63C6423-26A2-54B9-F6A5-6B49A8928149}"/>
              </a:ext>
            </a:extLst>
          </p:cNvPr>
          <p:cNvSpPr/>
          <p:nvPr/>
        </p:nvSpPr>
        <p:spPr>
          <a:xfrm>
            <a:off x="3909640" y="1438781"/>
            <a:ext cx="4194010" cy="269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Bodoni MT Black" panose="02070A03080606020203" pitchFamily="18" charset="0"/>
              </a:rPr>
              <a:t>Shopping Session in Colletta Atlanta</a:t>
            </a:r>
            <a:endParaRPr lang="en-GB" sz="1700" dirty="0">
              <a:solidFill>
                <a:schemeClr val="tx1"/>
              </a:solidFill>
              <a:latin typeface="Bodoni MT Black" panose="02070A03080606020203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CA6AD9-C2AD-CC03-C0E6-9B6960DB818A}"/>
              </a:ext>
            </a:extLst>
          </p:cNvPr>
          <p:cNvSpPr/>
          <p:nvPr/>
        </p:nvSpPr>
        <p:spPr>
          <a:xfrm>
            <a:off x="537882" y="6331547"/>
            <a:ext cx="855450" cy="126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Sitemap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Cafe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Park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7601675-5AC8-6DAA-7C3D-6AB3AE437B62}"/>
              </a:ext>
            </a:extLst>
          </p:cNvPr>
          <p:cNvSpPr/>
          <p:nvPr/>
        </p:nvSpPr>
        <p:spPr>
          <a:xfrm>
            <a:off x="10008166" y="878465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408B633-495E-31AB-DDA2-EBF4BB3C05D8}"/>
              </a:ext>
            </a:extLst>
          </p:cNvPr>
          <p:cNvSpPr/>
          <p:nvPr/>
        </p:nvSpPr>
        <p:spPr>
          <a:xfrm>
            <a:off x="10665440" y="6252846"/>
            <a:ext cx="1437488" cy="472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Colletta Atlanta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 </a:t>
            </a:r>
            <a:r>
              <a:rPr lang="en-GB" sz="85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Foothead</a:t>
            </a:r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Sheet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Glasgow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G21 0RE</a:t>
            </a:r>
          </a:p>
          <a:p>
            <a:pPr algn="ctr"/>
            <a:endParaRPr lang="en-GB" sz="6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GB" sz="2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 2003 - Colletta Atlanta</a:t>
            </a:r>
          </a:p>
          <a:p>
            <a:pPr algn="ctr"/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537BCE3-5EDF-8E60-F659-12609382A8FB}"/>
              </a:ext>
            </a:extLst>
          </p:cNvPr>
          <p:cNvGrpSpPr/>
          <p:nvPr/>
        </p:nvGrpSpPr>
        <p:grpSpPr>
          <a:xfrm>
            <a:off x="4235232" y="2229709"/>
            <a:ext cx="1702748" cy="1708693"/>
            <a:chOff x="1384300" y="1397000"/>
            <a:chExt cx="2673350" cy="161925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DCE1300-547E-3EC1-086F-A0ABD26C3BC1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5CB6723-5D79-FBE9-E08E-30C761356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FC5625-011D-100B-EED3-A74CF3798D69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59863C-0D85-6645-F465-CA6755881370}"/>
              </a:ext>
            </a:extLst>
          </p:cNvPr>
          <p:cNvGrpSpPr/>
          <p:nvPr/>
        </p:nvGrpSpPr>
        <p:grpSpPr>
          <a:xfrm>
            <a:off x="6162141" y="2238191"/>
            <a:ext cx="1702748" cy="1708692"/>
            <a:chOff x="1384300" y="1397000"/>
            <a:chExt cx="2673350" cy="16192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6F436E7-1E97-855A-EAED-7C6FCE1CB7C7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77B45E-D65C-6437-EAA9-57205EB7D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2A3C2A-6C67-E87F-5B33-28EA1BAAB9DD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B3F7FE-6FDF-8305-601F-53BCF88EDC09}"/>
              </a:ext>
            </a:extLst>
          </p:cNvPr>
          <p:cNvGrpSpPr/>
          <p:nvPr/>
        </p:nvGrpSpPr>
        <p:grpSpPr>
          <a:xfrm>
            <a:off x="8058653" y="2229709"/>
            <a:ext cx="1702748" cy="1708693"/>
            <a:chOff x="1384300" y="1397000"/>
            <a:chExt cx="2673350" cy="161925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46D2AA-A02E-741F-BDCF-26BDE5DF88AD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53D8952-A57C-2FD1-54F4-DEE1C4C45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208A9F-8355-6B4A-0F59-D4F9CD129157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1C42150-E44E-8741-DCDC-68A17E89DB03}"/>
              </a:ext>
            </a:extLst>
          </p:cNvPr>
          <p:cNvSpPr/>
          <p:nvPr/>
        </p:nvSpPr>
        <p:spPr>
          <a:xfrm>
            <a:off x="3587859" y="1838512"/>
            <a:ext cx="4837572" cy="254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Presenting our Shopping Selections: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5E6B80-082A-12B6-C33C-B5844978FDF8}"/>
              </a:ext>
            </a:extLst>
          </p:cNvPr>
          <p:cNvGrpSpPr/>
          <p:nvPr/>
        </p:nvGrpSpPr>
        <p:grpSpPr>
          <a:xfrm>
            <a:off x="2282400" y="4017961"/>
            <a:ext cx="1702749" cy="1708691"/>
            <a:chOff x="1384300" y="1397000"/>
            <a:chExt cx="2673350" cy="1619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EF4729-1CD5-1A6F-A51A-8CBA8F5804DC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BD1F32-7687-23A1-CBAE-4EAB37A79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351428-930E-5EC9-A232-497E644B38FC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440E13-2216-8463-0143-51FA0ACC6A72}"/>
              </a:ext>
            </a:extLst>
          </p:cNvPr>
          <p:cNvGrpSpPr/>
          <p:nvPr/>
        </p:nvGrpSpPr>
        <p:grpSpPr>
          <a:xfrm>
            <a:off x="4209310" y="4017942"/>
            <a:ext cx="1702748" cy="1708693"/>
            <a:chOff x="1384300" y="1397000"/>
            <a:chExt cx="2673350" cy="16192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43257-3071-E9F6-0E24-CC20AA47D9C7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692897-E8DE-7643-B5F3-40B85BD3D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4E6B59-0AC2-980B-41EF-200A879C6BF8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3A4539-753C-3410-F465-8AA21210AD37}"/>
              </a:ext>
            </a:extLst>
          </p:cNvPr>
          <p:cNvGrpSpPr/>
          <p:nvPr/>
        </p:nvGrpSpPr>
        <p:grpSpPr>
          <a:xfrm>
            <a:off x="6136219" y="4026424"/>
            <a:ext cx="1702748" cy="1708692"/>
            <a:chOff x="1384300" y="1397000"/>
            <a:chExt cx="2673350" cy="161925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CD4DE3-608D-F2A8-C855-EDD6C0190C88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9AE399-49D7-805A-9693-7A4778622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4E11F95-01E7-8182-ADB3-D52DBF8623E5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DC8B85-ACF5-0184-A686-7620727044FA}"/>
              </a:ext>
            </a:extLst>
          </p:cNvPr>
          <p:cNvGrpSpPr/>
          <p:nvPr/>
        </p:nvGrpSpPr>
        <p:grpSpPr>
          <a:xfrm>
            <a:off x="5035599" y="6166687"/>
            <a:ext cx="2072400" cy="398936"/>
            <a:chOff x="5035599" y="6166687"/>
            <a:chExt cx="2072400" cy="3989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18D2F9-ED92-746D-718E-FE73EFDB5025}"/>
                </a:ext>
              </a:extLst>
            </p:cNvPr>
            <p:cNvGrpSpPr/>
            <p:nvPr/>
          </p:nvGrpSpPr>
          <p:grpSpPr>
            <a:xfrm>
              <a:off x="5128659" y="6243213"/>
              <a:ext cx="375391" cy="245883"/>
              <a:chOff x="1384300" y="1397000"/>
              <a:chExt cx="2673350" cy="161925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BB3E84F-BA6B-A3BB-B133-6632A0E16EB4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3B28DC7-4612-F9FA-9B77-BADACFE111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877C71-841B-49A8-41B7-5AD91AD50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9037E88-B133-2B44-1B30-EEA672F55A39}"/>
                </a:ext>
              </a:extLst>
            </p:cNvPr>
            <p:cNvSpPr/>
            <p:nvPr/>
          </p:nvSpPr>
          <p:spPr>
            <a:xfrm>
              <a:off x="5035599" y="6166687"/>
              <a:ext cx="2072400" cy="398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7AB66-01E0-E3A3-4FCF-D959D26809F2}"/>
                </a:ext>
              </a:extLst>
            </p:cNvPr>
            <p:cNvGrpSpPr/>
            <p:nvPr/>
          </p:nvGrpSpPr>
          <p:grpSpPr>
            <a:xfrm>
              <a:off x="5640191" y="6243212"/>
              <a:ext cx="375391" cy="245883"/>
              <a:chOff x="1384300" y="1397000"/>
              <a:chExt cx="2673350" cy="161925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56AB970-0F95-F776-6D81-C8A6CCBC2E7F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0820A4D-1C37-1D9A-B9F2-DB0B1F5B6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9439EC3-3C8C-76BA-5583-37CCFBA67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F88F152-A87D-7EE5-F17C-1A4720620C12}"/>
                </a:ext>
              </a:extLst>
            </p:cNvPr>
            <p:cNvGrpSpPr/>
            <p:nvPr/>
          </p:nvGrpSpPr>
          <p:grpSpPr>
            <a:xfrm>
              <a:off x="6118328" y="6243211"/>
              <a:ext cx="375391" cy="245883"/>
              <a:chOff x="1384300" y="1397000"/>
              <a:chExt cx="2673350" cy="161925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5F6E1E0-8E92-AA06-B1F8-1518266E2E06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BAF793E-515E-369F-6723-04706A7A61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A6D35B0-277D-9460-A98B-3501ED69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331C2C9-0AB8-C45F-3E98-8CB46DFF214C}"/>
                </a:ext>
              </a:extLst>
            </p:cNvPr>
            <p:cNvGrpSpPr/>
            <p:nvPr/>
          </p:nvGrpSpPr>
          <p:grpSpPr>
            <a:xfrm>
              <a:off x="6629860" y="6243211"/>
              <a:ext cx="375391" cy="245883"/>
              <a:chOff x="1384300" y="1397000"/>
              <a:chExt cx="2673350" cy="16192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EC63B30-296A-214D-9BD4-6F7D2E7AF2A9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A25A68-D7FF-0953-8B5E-32CC9BCB53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233EA91-08AC-1397-B1ED-974A1C168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24E2C65-C105-FBC3-78F0-CAC4DDBE712B}"/>
              </a:ext>
            </a:extLst>
          </p:cNvPr>
          <p:cNvSpPr/>
          <p:nvPr/>
        </p:nvSpPr>
        <p:spPr>
          <a:xfrm>
            <a:off x="10263986" y="4655555"/>
            <a:ext cx="1327037" cy="501095"/>
          </a:xfrm>
          <a:prstGeom prst="rect">
            <a:avLst/>
          </a:prstGeom>
          <a:solidFill>
            <a:srgbClr val="D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 FLIP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A3E339F3-664F-FAC7-26FA-2B2D2467B376}"/>
              </a:ext>
            </a:extLst>
          </p:cNvPr>
          <p:cNvSpPr/>
          <p:nvPr/>
        </p:nvSpPr>
        <p:spPr>
          <a:xfrm>
            <a:off x="9761401" y="2575414"/>
            <a:ext cx="449097" cy="2400847"/>
          </a:xfrm>
          <a:prstGeom prst="rightBrace">
            <a:avLst>
              <a:gd name="adj1" fmla="val 8333"/>
              <a:gd name="adj2" fmla="val 41180"/>
            </a:avLst>
          </a:prstGeom>
          <a:ln>
            <a:solidFill>
              <a:schemeClr val="tx1"/>
            </a:solidFill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C97D6FF-0F33-2C5E-19BF-58389DF994EA}"/>
              </a:ext>
            </a:extLst>
          </p:cNvPr>
          <p:cNvGrpSpPr/>
          <p:nvPr/>
        </p:nvGrpSpPr>
        <p:grpSpPr>
          <a:xfrm>
            <a:off x="2282400" y="2231027"/>
            <a:ext cx="1702748" cy="1708693"/>
            <a:chOff x="8058653" y="4017943"/>
            <a:chExt cx="1702748" cy="17086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AB37A7-4AD3-667C-42F1-694C304A487F}"/>
                </a:ext>
              </a:extLst>
            </p:cNvPr>
            <p:cNvSpPr/>
            <p:nvPr/>
          </p:nvSpPr>
          <p:spPr>
            <a:xfrm>
              <a:off x="8058653" y="4017943"/>
              <a:ext cx="1702748" cy="1708693"/>
            </a:xfrm>
            <a:prstGeom prst="rect">
              <a:avLst/>
            </a:prstGeom>
            <a:solidFill>
              <a:srgbClr val="7A282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434DFF1-B1A1-3F03-D44C-492DD180C6BF}"/>
                </a:ext>
              </a:extLst>
            </p:cNvPr>
            <p:cNvSpPr/>
            <p:nvPr/>
          </p:nvSpPr>
          <p:spPr>
            <a:xfrm>
              <a:off x="8409303" y="4167739"/>
              <a:ext cx="1014523" cy="1289785"/>
            </a:xfrm>
            <a:prstGeom prst="rect">
              <a:avLst/>
            </a:prstGeom>
            <a:solidFill>
              <a:srgbClr val="4C4A4E">
                <a:alpha val="3882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68B619-05A8-7D3C-4397-57AB7AE163FE}"/>
                </a:ext>
              </a:extLst>
            </p:cNvPr>
            <p:cNvSpPr/>
            <p:nvPr/>
          </p:nvSpPr>
          <p:spPr>
            <a:xfrm>
              <a:off x="8614229" y="4294585"/>
              <a:ext cx="653142" cy="916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Description</a:t>
              </a:r>
            </a:p>
            <a:p>
              <a:pPr algn="ctr"/>
              <a:endParaRPr lang="en-GB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GB" sz="7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Amount</a:t>
              </a:r>
            </a:p>
            <a:p>
              <a:pPr algn="ctr"/>
              <a:endParaRPr lang="en-GB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A4C119F-4B71-BDB1-4586-51195DBFFF4E}"/>
                </a:ext>
              </a:extLst>
            </p:cNvPr>
            <p:cNvSpPr/>
            <p:nvPr/>
          </p:nvSpPr>
          <p:spPr>
            <a:xfrm>
              <a:off x="8703733" y="4906103"/>
              <a:ext cx="486229" cy="15166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E827D2E-62D2-E3E9-34FF-B7D10D0512BB}"/>
                </a:ext>
              </a:extLst>
            </p:cNvPr>
            <p:cNvSpPr/>
            <p:nvPr/>
          </p:nvSpPr>
          <p:spPr>
            <a:xfrm>
              <a:off x="8740019" y="4937276"/>
              <a:ext cx="406399" cy="895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Add Cart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4953C3-A1F1-460B-ED3B-9830EDD69D33}"/>
                </a:ext>
              </a:extLst>
            </p:cNvPr>
            <p:cNvSpPr/>
            <p:nvPr/>
          </p:nvSpPr>
          <p:spPr>
            <a:xfrm>
              <a:off x="8814023" y="5089425"/>
              <a:ext cx="273748" cy="213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2" name="Graphic 81" descr="Zoom in with solid fill">
              <a:extLst>
                <a:ext uri="{FF2B5EF4-FFF2-40B4-BE49-F238E27FC236}">
                  <a16:creationId xmlns:a16="http://schemas.microsoft.com/office/drawing/2014/main" id="{B04A7F40-A8CB-52EE-D5AA-4FC0724B1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62006" y="5153552"/>
              <a:ext cx="177781" cy="94315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C51B06B-0C67-7673-6D23-79FAFFA7CC74}"/>
              </a:ext>
            </a:extLst>
          </p:cNvPr>
          <p:cNvCxnSpPr>
            <a:cxnSpLocks/>
          </p:cNvCxnSpPr>
          <p:nvPr/>
        </p:nvCxnSpPr>
        <p:spPr>
          <a:xfrm>
            <a:off x="9774476" y="4872288"/>
            <a:ext cx="4764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55BB56BA-C2D7-6625-A0E4-CD2B198C73CC}"/>
              </a:ext>
            </a:extLst>
          </p:cNvPr>
          <p:cNvSpPr/>
          <p:nvPr/>
        </p:nvSpPr>
        <p:spPr>
          <a:xfrm>
            <a:off x="10403311" y="3494554"/>
            <a:ext cx="1327037" cy="501095"/>
          </a:xfrm>
          <a:prstGeom prst="rect">
            <a:avLst/>
          </a:prstGeom>
          <a:solidFill>
            <a:srgbClr val="D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CARD FLIPPING 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9E8685-D942-9770-629D-D0BC60A081BA}"/>
              </a:ext>
            </a:extLst>
          </p:cNvPr>
          <p:cNvGrpSpPr/>
          <p:nvPr/>
        </p:nvGrpSpPr>
        <p:grpSpPr>
          <a:xfrm>
            <a:off x="8058653" y="4026423"/>
            <a:ext cx="1702748" cy="1708693"/>
            <a:chOff x="8058653" y="4017943"/>
            <a:chExt cx="1702748" cy="1708693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E04071A-299C-6786-A388-9A741282A8DD}"/>
                </a:ext>
              </a:extLst>
            </p:cNvPr>
            <p:cNvSpPr/>
            <p:nvPr/>
          </p:nvSpPr>
          <p:spPr>
            <a:xfrm>
              <a:off x="8058653" y="4017943"/>
              <a:ext cx="1702748" cy="1708693"/>
            </a:xfrm>
            <a:prstGeom prst="rect">
              <a:avLst/>
            </a:prstGeom>
            <a:solidFill>
              <a:srgbClr val="7A282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3F04BF3-7F62-E81F-CFD6-721559C33BE3}"/>
                </a:ext>
              </a:extLst>
            </p:cNvPr>
            <p:cNvSpPr/>
            <p:nvPr/>
          </p:nvSpPr>
          <p:spPr>
            <a:xfrm>
              <a:off x="8409303" y="4167739"/>
              <a:ext cx="1014523" cy="1289785"/>
            </a:xfrm>
            <a:prstGeom prst="rect">
              <a:avLst/>
            </a:prstGeom>
            <a:solidFill>
              <a:srgbClr val="4C4A4E">
                <a:alpha val="3882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C4C2672-ED55-49DD-009D-51BD4B11BC8B}"/>
                </a:ext>
              </a:extLst>
            </p:cNvPr>
            <p:cNvSpPr/>
            <p:nvPr/>
          </p:nvSpPr>
          <p:spPr>
            <a:xfrm>
              <a:off x="8614229" y="4294585"/>
              <a:ext cx="653142" cy="916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Description</a:t>
              </a:r>
            </a:p>
            <a:p>
              <a:pPr algn="ctr"/>
              <a:endParaRPr lang="en-GB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GB" sz="7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Amount</a:t>
              </a:r>
            </a:p>
            <a:p>
              <a:pPr algn="ctr"/>
              <a:endParaRPr lang="en-GB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D1B24FE-059F-38FB-F670-57F62D656FF7}"/>
                </a:ext>
              </a:extLst>
            </p:cNvPr>
            <p:cNvSpPr/>
            <p:nvPr/>
          </p:nvSpPr>
          <p:spPr>
            <a:xfrm>
              <a:off x="8703733" y="4906103"/>
              <a:ext cx="486229" cy="15166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9F9B27F-512C-5454-47F3-1B4EFC983119}"/>
                </a:ext>
              </a:extLst>
            </p:cNvPr>
            <p:cNvSpPr/>
            <p:nvPr/>
          </p:nvSpPr>
          <p:spPr>
            <a:xfrm>
              <a:off x="8740019" y="4937276"/>
              <a:ext cx="406399" cy="895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Add Cart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5E1D042-8142-5310-BC7A-D3F7B1DEFD07}"/>
                </a:ext>
              </a:extLst>
            </p:cNvPr>
            <p:cNvSpPr/>
            <p:nvPr/>
          </p:nvSpPr>
          <p:spPr>
            <a:xfrm>
              <a:off x="8814023" y="5089425"/>
              <a:ext cx="273748" cy="213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7" name="Graphic 106" descr="Zoom in with solid fill">
              <a:extLst>
                <a:ext uri="{FF2B5EF4-FFF2-40B4-BE49-F238E27FC236}">
                  <a16:creationId xmlns:a16="http://schemas.microsoft.com/office/drawing/2014/main" id="{D492844A-4086-40A3-5411-F077C1CB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62006" y="5153552"/>
              <a:ext cx="177781" cy="94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082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D30DD-CA32-04D5-664E-594D30632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11CCD97-717B-9B56-7782-2CC352F6D271}"/>
              </a:ext>
            </a:extLst>
          </p:cNvPr>
          <p:cNvSpPr/>
          <p:nvPr/>
        </p:nvSpPr>
        <p:spPr>
          <a:xfrm>
            <a:off x="-89130" y="2575414"/>
            <a:ext cx="11473314" cy="340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459C4C-E1AB-62B1-59D5-459158B184F3}"/>
              </a:ext>
            </a:extLst>
          </p:cNvPr>
          <p:cNvSpPr/>
          <p:nvPr/>
        </p:nvSpPr>
        <p:spPr>
          <a:xfrm>
            <a:off x="0" y="760913"/>
            <a:ext cx="12191999" cy="5010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A7E9F-678E-E6D1-4DCF-B036750C3766}"/>
              </a:ext>
            </a:extLst>
          </p:cNvPr>
          <p:cNvSpPr/>
          <p:nvPr/>
        </p:nvSpPr>
        <p:spPr>
          <a:xfrm>
            <a:off x="3664808" y="234435"/>
            <a:ext cx="4862384" cy="4633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FEE79-1813-64EE-55A4-F105A845DC5B}"/>
              </a:ext>
            </a:extLst>
          </p:cNvPr>
          <p:cNvSpPr/>
          <p:nvPr/>
        </p:nvSpPr>
        <p:spPr>
          <a:xfrm>
            <a:off x="442536" y="831102"/>
            <a:ext cx="1724361" cy="357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Bodoni MT Black" panose="02070A03080606020203" pitchFamily="18" charset="0"/>
              </a:rPr>
              <a:t>Colletta Atlanta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B1E158-4C42-7488-2427-4FE828022FD5}"/>
              </a:ext>
            </a:extLst>
          </p:cNvPr>
          <p:cNvSpPr/>
          <p:nvPr/>
        </p:nvSpPr>
        <p:spPr>
          <a:xfrm>
            <a:off x="0" y="5932074"/>
            <a:ext cx="12191999" cy="925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76C1F4-D8B6-1ECF-6CFF-C26993501BEB}"/>
              </a:ext>
            </a:extLst>
          </p:cNvPr>
          <p:cNvSpPr/>
          <p:nvPr/>
        </p:nvSpPr>
        <p:spPr>
          <a:xfrm>
            <a:off x="9003141" y="878334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5D612B-3435-33EA-C158-03A58690090F}"/>
              </a:ext>
            </a:extLst>
          </p:cNvPr>
          <p:cNvSpPr/>
          <p:nvPr/>
        </p:nvSpPr>
        <p:spPr>
          <a:xfrm>
            <a:off x="9527776" y="869900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Shop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83320B-0C3C-3236-E7A8-549764E45E45}"/>
              </a:ext>
            </a:extLst>
          </p:cNvPr>
          <p:cNvSpPr/>
          <p:nvPr/>
        </p:nvSpPr>
        <p:spPr>
          <a:xfrm>
            <a:off x="10558474" y="871302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7B123C9-4F74-A6D6-E0B9-504BC2C7402A}"/>
              </a:ext>
            </a:extLst>
          </p:cNvPr>
          <p:cNvSpPr/>
          <p:nvPr/>
        </p:nvSpPr>
        <p:spPr>
          <a:xfrm rot="19438459">
            <a:off x="-88877" y="1829930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CAFE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F00375-C38A-3DF2-81C7-22E4C0AC5BC8}"/>
              </a:ext>
            </a:extLst>
          </p:cNvPr>
          <p:cNvSpPr/>
          <p:nvPr/>
        </p:nvSpPr>
        <p:spPr>
          <a:xfrm>
            <a:off x="11267850" y="871302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3289358-CD53-F4F9-1304-D9CB6A3BD0E7}"/>
              </a:ext>
            </a:extLst>
          </p:cNvPr>
          <p:cNvSpPr/>
          <p:nvPr/>
        </p:nvSpPr>
        <p:spPr>
          <a:xfrm>
            <a:off x="3909640" y="1438781"/>
            <a:ext cx="4194010" cy="269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Bodoni MT Black" panose="02070A03080606020203" pitchFamily="18" charset="0"/>
              </a:rPr>
              <a:t>Colletta Atlanta Gallery</a:t>
            </a:r>
            <a:endParaRPr lang="en-GB" sz="1700" dirty="0">
              <a:solidFill>
                <a:schemeClr val="tx1"/>
              </a:solidFill>
              <a:latin typeface="Bodoni MT Black" panose="02070A03080606020203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5C5A3AD-7680-092F-DE7F-0AAA5211EE45}"/>
              </a:ext>
            </a:extLst>
          </p:cNvPr>
          <p:cNvSpPr/>
          <p:nvPr/>
        </p:nvSpPr>
        <p:spPr>
          <a:xfrm>
            <a:off x="537882" y="6331547"/>
            <a:ext cx="855450" cy="126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Sitemap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Cafe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Park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30473F-7056-B717-97CF-C83E50EDF794}"/>
              </a:ext>
            </a:extLst>
          </p:cNvPr>
          <p:cNvSpPr/>
          <p:nvPr/>
        </p:nvSpPr>
        <p:spPr>
          <a:xfrm>
            <a:off x="10008166" y="878465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CA09B11-7E3A-24B7-B798-2CE80483FA12}"/>
              </a:ext>
            </a:extLst>
          </p:cNvPr>
          <p:cNvSpPr/>
          <p:nvPr/>
        </p:nvSpPr>
        <p:spPr>
          <a:xfrm>
            <a:off x="10665440" y="6252846"/>
            <a:ext cx="1437488" cy="472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Colletta Atlanta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 </a:t>
            </a:r>
            <a:r>
              <a:rPr lang="en-GB" sz="85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Foothead</a:t>
            </a:r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Sheet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Glasgow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G21 0RE</a:t>
            </a:r>
          </a:p>
          <a:p>
            <a:pPr algn="ctr"/>
            <a:endParaRPr lang="en-GB" sz="6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GB" sz="2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 2003 - Colletta Atlanta</a:t>
            </a:r>
          </a:p>
          <a:p>
            <a:pPr algn="ctr"/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304F96A-6E02-75A5-C9CD-800B6890273B}"/>
              </a:ext>
            </a:extLst>
          </p:cNvPr>
          <p:cNvGrpSpPr/>
          <p:nvPr/>
        </p:nvGrpSpPr>
        <p:grpSpPr>
          <a:xfrm>
            <a:off x="4235232" y="2229709"/>
            <a:ext cx="1702748" cy="1708693"/>
            <a:chOff x="1384300" y="1397000"/>
            <a:chExt cx="2673350" cy="161925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E75905F-11C1-03BF-78E3-7D598A647880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FF85AA8-9B28-166E-D3D8-C227888AD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BA59037-AA19-EA28-58D6-91D77AC9B143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07846B-ABD3-1567-A4D5-EB2673A7CA94}"/>
              </a:ext>
            </a:extLst>
          </p:cNvPr>
          <p:cNvGrpSpPr/>
          <p:nvPr/>
        </p:nvGrpSpPr>
        <p:grpSpPr>
          <a:xfrm>
            <a:off x="6162141" y="2238191"/>
            <a:ext cx="1702748" cy="1708692"/>
            <a:chOff x="1384300" y="1397000"/>
            <a:chExt cx="2673350" cy="16192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D776B94-D91E-0848-6F6C-2D4C2C403D21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D6D879A-C495-F835-C404-BD89AF4E0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F5A8082-2844-D6C9-476E-B82DDDB46527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ABDBF55-44AA-A74D-105A-A64B413F07E9}"/>
              </a:ext>
            </a:extLst>
          </p:cNvPr>
          <p:cNvGrpSpPr/>
          <p:nvPr/>
        </p:nvGrpSpPr>
        <p:grpSpPr>
          <a:xfrm>
            <a:off x="8058653" y="2229709"/>
            <a:ext cx="1702748" cy="1708693"/>
            <a:chOff x="1384300" y="1397000"/>
            <a:chExt cx="2673350" cy="161925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614723F-9697-9830-A9DD-FB31C91F6B6E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89E27E-3552-0439-B54E-04CEA392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82B15A-C788-D00F-FC1E-00AFCEE5FAE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8895346-7E99-07BA-7B26-CFFF63635625}"/>
              </a:ext>
            </a:extLst>
          </p:cNvPr>
          <p:cNvSpPr/>
          <p:nvPr/>
        </p:nvSpPr>
        <p:spPr>
          <a:xfrm>
            <a:off x="3587859" y="1838512"/>
            <a:ext cx="4837572" cy="254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Presenting our Menu Selections: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C54E3-1E17-CA8D-1875-10615591E13F}"/>
              </a:ext>
            </a:extLst>
          </p:cNvPr>
          <p:cNvGrpSpPr/>
          <p:nvPr/>
        </p:nvGrpSpPr>
        <p:grpSpPr>
          <a:xfrm>
            <a:off x="2282400" y="4017961"/>
            <a:ext cx="1702749" cy="1708691"/>
            <a:chOff x="1384300" y="1397000"/>
            <a:chExt cx="2673350" cy="1619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839D13-DE69-A9D1-04FE-BAE5023E6541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2E5E76-2F62-E4B2-1DEC-754F7D6395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43501C-025F-2C8C-EA58-CD3C89C20370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47030D-8901-F511-A590-150812D03C63}"/>
              </a:ext>
            </a:extLst>
          </p:cNvPr>
          <p:cNvGrpSpPr/>
          <p:nvPr/>
        </p:nvGrpSpPr>
        <p:grpSpPr>
          <a:xfrm>
            <a:off x="4209310" y="4017942"/>
            <a:ext cx="1702748" cy="1708693"/>
            <a:chOff x="1384300" y="1397000"/>
            <a:chExt cx="2673350" cy="16192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45F6F3-1875-7838-D01E-851868C7B2E1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758F45-EE10-D560-B1B2-D38D42E50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1BA933-66CD-289C-49FF-DE12E16FC6CF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9DB5C3-1F07-CA39-EDEF-A4A72616FB17}"/>
              </a:ext>
            </a:extLst>
          </p:cNvPr>
          <p:cNvGrpSpPr/>
          <p:nvPr/>
        </p:nvGrpSpPr>
        <p:grpSpPr>
          <a:xfrm>
            <a:off x="6136219" y="4026424"/>
            <a:ext cx="1702748" cy="1708692"/>
            <a:chOff x="1384300" y="1397000"/>
            <a:chExt cx="2673350" cy="161925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8FC706-C913-C6DD-6A8A-E7AF5877F17B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92D32-7521-CC3D-E579-50F66F8C1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5A4D22-5B19-0775-E5FD-50A2CFE6B6B3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EFC80C-741A-81F9-2742-85A5B64A6164}"/>
              </a:ext>
            </a:extLst>
          </p:cNvPr>
          <p:cNvGrpSpPr/>
          <p:nvPr/>
        </p:nvGrpSpPr>
        <p:grpSpPr>
          <a:xfrm>
            <a:off x="5035599" y="6166687"/>
            <a:ext cx="2072400" cy="398936"/>
            <a:chOff x="5035599" y="6166687"/>
            <a:chExt cx="2072400" cy="3989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911435-5794-E3B1-6C07-765F978E1371}"/>
                </a:ext>
              </a:extLst>
            </p:cNvPr>
            <p:cNvGrpSpPr/>
            <p:nvPr/>
          </p:nvGrpSpPr>
          <p:grpSpPr>
            <a:xfrm>
              <a:off x="5128659" y="6243213"/>
              <a:ext cx="375391" cy="245883"/>
              <a:chOff x="1384300" y="1397000"/>
              <a:chExt cx="2673350" cy="161925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E91C2C0-2A60-3881-6B2E-7231C7B0178B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35FA98F-D2EC-5A76-E6B1-EBF3DDC9AB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586270D-6446-0026-6DF6-4B2E72AF2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FBAE86-4FE4-7E9E-5C87-BC1B0F194DB1}"/>
                </a:ext>
              </a:extLst>
            </p:cNvPr>
            <p:cNvSpPr/>
            <p:nvPr/>
          </p:nvSpPr>
          <p:spPr>
            <a:xfrm>
              <a:off x="5035599" y="6166687"/>
              <a:ext cx="2072400" cy="398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1EA297F-332B-1BB9-8CCB-9C5FC0673D79}"/>
                </a:ext>
              </a:extLst>
            </p:cNvPr>
            <p:cNvGrpSpPr/>
            <p:nvPr/>
          </p:nvGrpSpPr>
          <p:grpSpPr>
            <a:xfrm>
              <a:off x="5640191" y="6243212"/>
              <a:ext cx="375391" cy="245883"/>
              <a:chOff x="1384300" y="1397000"/>
              <a:chExt cx="2673350" cy="161925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43F26E-1426-027B-50E4-1C0040E5AF74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453DDA0-F2E9-7485-812E-CFEAEFC23E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AAEE5EC-C92C-5F79-6083-09DDC4448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BA41640-CEBB-7E26-55B9-F16292045E75}"/>
                </a:ext>
              </a:extLst>
            </p:cNvPr>
            <p:cNvGrpSpPr/>
            <p:nvPr/>
          </p:nvGrpSpPr>
          <p:grpSpPr>
            <a:xfrm>
              <a:off x="6118328" y="6243211"/>
              <a:ext cx="375391" cy="245883"/>
              <a:chOff x="1384300" y="1397000"/>
              <a:chExt cx="2673350" cy="161925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0E94512-4BB2-CB75-78EB-821EF26019A0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31F854B-82D8-EC3A-17EB-6CA57AC1E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F20477E-8DEA-EDFE-C54F-174095A8B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37CB3F0-4A61-2DA2-08AA-D6199367FD34}"/>
                </a:ext>
              </a:extLst>
            </p:cNvPr>
            <p:cNvGrpSpPr/>
            <p:nvPr/>
          </p:nvGrpSpPr>
          <p:grpSpPr>
            <a:xfrm>
              <a:off x="6629860" y="6243211"/>
              <a:ext cx="375391" cy="245883"/>
              <a:chOff x="1384300" y="1397000"/>
              <a:chExt cx="2673350" cy="16192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2A21D0-A6B6-AC05-C292-CEFC142C9F8C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60447A8-CB49-AAB8-49C8-5002278B66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774EBD4-5DF8-0584-3FE4-5A2F8DBED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0533A93-4D08-EA56-BAF6-F887913E54A5}"/>
              </a:ext>
            </a:extLst>
          </p:cNvPr>
          <p:cNvSpPr/>
          <p:nvPr/>
        </p:nvSpPr>
        <p:spPr>
          <a:xfrm>
            <a:off x="10263986" y="4655555"/>
            <a:ext cx="1327037" cy="501095"/>
          </a:xfrm>
          <a:prstGeom prst="rect">
            <a:avLst/>
          </a:prstGeom>
          <a:solidFill>
            <a:srgbClr val="D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 FLIP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F0570B88-BCC0-34C2-C8C3-23256908DA48}"/>
              </a:ext>
            </a:extLst>
          </p:cNvPr>
          <p:cNvSpPr/>
          <p:nvPr/>
        </p:nvSpPr>
        <p:spPr>
          <a:xfrm>
            <a:off x="9761401" y="2575414"/>
            <a:ext cx="449097" cy="2400847"/>
          </a:xfrm>
          <a:prstGeom prst="rightBrace">
            <a:avLst>
              <a:gd name="adj1" fmla="val 8333"/>
              <a:gd name="adj2" fmla="val 41180"/>
            </a:avLst>
          </a:prstGeom>
          <a:ln>
            <a:solidFill>
              <a:schemeClr val="tx1"/>
            </a:solidFill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AF00223-D3BA-F841-ADB3-9348FC23CA01}"/>
              </a:ext>
            </a:extLst>
          </p:cNvPr>
          <p:cNvGrpSpPr/>
          <p:nvPr/>
        </p:nvGrpSpPr>
        <p:grpSpPr>
          <a:xfrm>
            <a:off x="2282400" y="2231027"/>
            <a:ext cx="1702748" cy="1708693"/>
            <a:chOff x="8058653" y="4017943"/>
            <a:chExt cx="1702748" cy="17086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BDBE2C-E79E-7C0E-D93E-FE4A24663EA2}"/>
                </a:ext>
              </a:extLst>
            </p:cNvPr>
            <p:cNvSpPr/>
            <p:nvPr/>
          </p:nvSpPr>
          <p:spPr>
            <a:xfrm>
              <a:off x="8058653" y="4017943"/>
              <a:ext cx="1702748" cy="1708693"/>
            </a:xfrm>
            <a:prstGeom prst="rect">
              <a:avLst/>
            </a:prstGeom>
            <a:solidFill>
              <a:srgbClr val="7A282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7B569C4-78A4-3EE3-4DFD-4082D740844E}"/>
                </a:ext>
              </a:extLst>
            </p:cNvPr>
            <p:cNvSpPr/>
            <p:nvPr/>
          </p:nvSpPr>
          <p:spPr>
            <a:xfrm>
              <a:off x="8409303" y="4167739"/>
              <a:ext cx="1014523" cy="1289785"/>
            </a:xfrm>
            <a:prstGeom prst="rect">
              <a:avLst/>
            </a:prstGeom>
            <a:solidFill>
              <a:srgbClr val="4C4A4E">
                <a:alpha val="3882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02FFA6C-2BB9-033B-D604-E4885F172DBA}"/>
                </a:ext>
              </a:extLst>
            </p:cNvPr>
            <p:cNvSpPr/>
            <p:nvPr/>
          </p:nvSpPr>
          <p:spPr>
            <a:xfrm>
              <a:off x="8614229" y="4294585"/>
              <a:ext cx="653142" cy="916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Description</a:t>
              </a:r>
            </a:p>
            <a:p>
              <a:pPr algn="ctr"/>
              <a:endParaRPr lang="en-GB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GB" sz="7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Amount</a:t>
              </a:r>
            </a:p>
            <a:p>
              <a:pPr algn="ctr"/>
              <a:endParaRPr lang="en-GB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728121-1105-B46F-CC53-5E1FCA90D238}"/>
                </a:ext>
              </a:extLst>
            </p:cNvPr>
            <p:cNvSpPr/>
            <p:nvPr/>
          </p:nvSpPr>
          <p:spPr>
            <a:xfrm>
              <a:off x="8703733" y="4906103"/>
              <a:ext cx="486229" cy="15166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729EB07-1BC4-520F-C4FE-135D8683ABEC}"/>
                </a:ext>
              </a:extLst>
            </p:cNvPr>
            <p:cNvSpPr/>
            <p:nvPr/>
          </p:nvSpPr>
          <p:spPr>
            <a:xfrm>
              <a:off x="8740019" y="4937276"/>
              <a:ext cx="406399" cy="895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Add Cart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D4677FA-D4D9-AED4-4AAA-C2BE077FC788}"/>
                </a:ext>
              </a:extLst>
            </p:cNvPr>
            <p:cNvSpPr/>
            <p:nvPr/>
          </p:nvSpPr>
          <p:spPr>
            <a:xfrm>
              <a:off x="8814023" y="5089425"/>
              <a:ext cx="273748" cy="213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2" name="Graphic 81" descr="Zoom in with solid fill">
              <a:extLst>
                <a:ext uri="{FF2B5EF4-FFF2-40B4-BE49-F238E27FC236}">
                  <a16:creationId xmlns:a16="http://schemas.microsoft.com/office/drawing/2014/main" id="{A787250E-F865-4ABD-FEB1-1B13ACB0F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62006" y="5153552"/>
              <a:ext cx="177781" cy="94315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DEA9440-CC58-808F-A0E0-A008EFC46710}"/>
              </a:ext>
            </a:extLst>
          </p:cNvPr>
          <p:cNvCxnSpPr>
            <a:cxnSpLocks/>
          </p:cNvCxnSpPr>
          <p:nvPr/>
        </p:nvCxnSpPr>
        <p:spPr>
          <a:xfrm>
            <a:off x="9774476" y="4872288"/>
            <a:ext cx="4764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2ABAC6FF-988E-731C-D335-D9390A3BD6B7}"/>
              </a:ext>
            </a:extLst>
          </p:cNvPr>
          <p:cNvSpPr/>
          <p:nvPr/>
        </p:nvSpPr>
        <p:spPr>
          <a:xfrm>
            <a:off x="10403311" y="3494554"/>
            <a:ext cx="1327037" cy="501095"/>
          </a:xfrm>
          <a:prstGeom prst="rect">
            <a:avLst/>
          </a:prstGeom>
          <a:solidFill>
            <a:srgbClr val="D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CARD FLIPPING 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4F6DA6B-3F8F-E84B-CC67-9342659C7EC0}"/>
              </a:ext>
            </a:extLst>
          </p:cNvPr>
          <p:cNvGrpSpPr/>
          <p:nvPr/>
        </p:nvGrpSpPr>
        <p:grpSpPr>
          <a:xfrm>
            <a:off x="8058653" y="4026423"/>
            <a:ext cx="1702748" cy="1708693"/>
            <a:chOff x="8058653" y="4017943"/>
            <a:chExt cx="1702748" cy="1708693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12853FF-6F3A-0D86-FED7-6EBE0B3B1956}"/>
                </a:ext>
              </a:extLst>
            </p:cNvPr>
            <p:cNvSpPr/>
            <p:nvPr/>
          </p:nvSpPr>
          <p:spPr>
            <a:xfrm>
              <a:off x="8058653" y="4017943"/>
              <a:ext cx="1702748" cy="1708693"/>
            </a:xfrm>
            <a:prstGeom prst="rect">
              <a:avLst/>
            </a:prstGeom>
            <a:solidFill>
              <a:srgbClr val="7A282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3794790-FA17-BF02-7705-CC0B64C732F1}"/>
                </a:ext>
              </a:extLst>
            </p:cNvPr>
            <p:cNvSpPr/>
            <p:nvPr/>
          </p:nvSpPr>
          <p:spPr>
            <a:xfrm>
              <a:off x="8409303" y="4167739"/>
              <a:ext cx="1014523" cy="1289785"/>
            </a:xfrm>
            <a:prstGeom prst="rect">
              <a:avLst/>
            </a:prstGeom>
            <a:solidFill>
              <a:srgbClr val="4C4A4E">
                <a:alpha val="3882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FA50685-F0B1-809A-3FF1-55480DF8DD81}"/>
                </a:ext>
              </a:extLst>
            </p:cNvPr>
            <p:cNvSpPr/>
            <p:nvPr/>
          </p:nvSpPr>
          <p:spPr>
            <a:xfrm>
              <a:off x="8614229" y="4294585"/>
              <a:ext cx="653142" cy="916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Description</a:t>
              </a:r>
            </a:p>
            <a:p>
              <a:pPr algn="ctr"/>
              <a:endParaRPr lang="en-GB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GB" sz="7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Amount</a:t>
              </a:r>
            </a:p>
            <a:p>
              <a:pPr algn="ctr"/>
              <a:endParaRPr lang="en-GB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0896362-019A-6E04-321A-E8882E270BD8}"/>
                </a:ext>
              </a:extLst>
            </p:cNvPr>
            <p:cNvSpPr/>
            <p:nvPr/>
          </p:nvSpPr>
          <p:spPr>
            <a:xfrm>
              <a:off x="8703733" y="4906103"/>
              <a:ext cx="486229" cy="15166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BCD5F13-5EBB-C6AD-90CF-B897BE570DCA}"/>
                </a:ext>
              </a:extLst>
            </p:cNvPr>
            <p:cNvSpPr/>
            <p:nvPr/>
          </p:nvSpPr>
          <p:spPr>
            <a:xfrm>
              <a:off x="8740019" y="4937276"/>
              <a:ext cx="406399" cy="895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Add Cart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C52C1E7-B144-45BD-E793-65370798FD6E}"/>
                </a:ext>
              </a:extLst>
            </p:cNvPr>
            <p:cNvSpPr/>
            <p:nvPr/>
          </p:nvSpPr>
          <p:spPr>
            <a:xfrm>
              <a:off x="8814023" y="5089425"/>
              <a:ext cx="273748" cy="213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7" name="Graphic 106" descr="Zoom in with solid fill">
              <a:extLst>
                <a:ext uri="{FF2B5EF4-FFF2-40B4-BE49-F238E27FC236}">
                  <a16:creationId xmlns:a16="http://schemas.microsoft.com/office/drawing/2014/main" id="{CB5E5CF3-7A13-DF08-7D62-5D408A9D3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62006" y="5153552"/>
              <a:ext cx="177781" cy="94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17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0674-F103-A14C-0835-76B7405FC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7AD226B-B092-830A-206E-5CAF2E5C0145}"/>
              </a:ext>
            </a:extLst>
          </p:cNvPr>
          <p:cNvSpPr/>
          <p:nvPr/>
        </p:nvSpPr>
        <p:spPr>
          <a:xfrm>
            <a:off x="-89130" y="2575414"/>
            <a:ext cx="11473314" cy="340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D25384-9461-24FA-571F-A97777E85796}"/>
              </a:ext>
            </a:extLst>
          </p:cNvPr>
          <p:cNvSpPr/>
          <p:nvPr/>
        </p:nvSpPr>
        <p:spPr>
          <a:xfrm>
            <a:off x="0" y="760913"/>
            <a:ext cx="12191999" cy="5010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9030C8-8202-F60D-4474-E522501056BA}"/>
              </a:ext>
            </a:extLst>
          </p:cNvPr>
          <p:cNvSpPr/>
          <p:nvPr/>
        </p:nvSpPr>
        <p:spPr>
          <a:xfrm>
            <a:off x="3664808" y="234435"/>
            <a:ext cx="4862384" cy="4633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41FFA-7A75-9919-692B-BDC19D818B2C}"/>
              </a:ext>
            </a:extLst>
          </p:cNvPr>
          <p:cNvSpPr/>
          <p:nvPr/>
        </p:nvSpPr>
        <p:spPr>
          <a:xfrm>
            <a:off x="442536" y="831102"/>
            <a:ext cx="1724361" cy="357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Bodoni MT Black" panose="02070A03080606020203" pitchFamily="18" charset="0"/>
              </a:rPr>
              <a:t>Colletta Atlanta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F148E1-1B7E-7DA8-3B85-5F83F344388B}"/>
              </a:ext>
            </a:extLst>
          </p:cNvPr>
          <p:cNvSpPr/>
          <p:nvPr/>
        </p:nvSpPr>
        <p:spPr>
          <a:xfrm>
            <a:off x="0" y="5932074"/>
            <a:ext cx="12191999" cy="925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641544-F242-D931-0215-DF7E3F46E6BB}"/>
              </a:ext>
            </a:extLst>
          </p:cNvPr>
          <p:cNvSpPr/>
          <p:nvPr/>
        </p:nvSpPr>
        <p:spPr>
          <a:xfrm>
            <a:off x="9003141" y="878334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A5B240-D743-7A63-1707-0D925799064F}"/>
              </a:ext>
            </a:extLst>
          </p:cNvPr>
          <p:cNvSpPr/>
          <p:nvPr/>
        </p:nvSpPr>
        <p:spPr>
          <a:xfrm>
            <a:off x="9527776" y="869900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Shop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DE7640-7775-5A3B-7AAE-D2994FA884BA}"/>
              </a:ext>
            </a:extLst>
          </p:cNvPr>
          <p:cNvSpPr/>
          <p:nvPr/>
        </p:nvSpPr>
        <p:spPr>
          <a:xfrm>
            <a:off x="10558474" y="871302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86F666C-42B6-A361-2385-89B3D8970A33}"/>
              </a:ext>
            </a:extLst>
          </p:cNvPr>
          <p:cNvSpPr/>
          <p:nvPr/>
        </p:nvSpPr>
        <p:spPr>
          <a:xfrm rot="19438459">
            <a:off x="16057" y="1599958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PARK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61C8B9-ADFD-1B01-9622-497DC7107B3D}"/>
              </a:ext>
            </a:extLst>
          </p:cNvPr>
          <p:cNvSpPr/>
          <p:nvPr/>
        </p:nvSpPr>
        <p:spPr>
          <a:xfrm>
            <a:off x="11267850" y="871302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1BB098-416B-C067-AE4B-B114D4DC7DA2}"/>
              </a:ext>
            </a:extLst>
          </p:cNvPr>
          <p:cNvSpPr/>
          <p:nvPr/>
        </p:nvSpPr>
        <p:spPr>
          <a:xfrm>
            <a:off x="1378671" y="1630098"/>
            <a:ext cx="4194010" cy="269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Bodoni MT Black" panose="02070A03080606020203" pitchFamily="18" charset="0"/>
              </a:rPr>
              <a:t>Tour The Play Park</a:t>
            </a:r>
            <a:endParaRPr lang="en-GB" sz="1700" dirty="0">
              <a:solidFill>
                <a:schemeClr val="tx1"/>
              </a:solidFill>
              <a:latin typeface="Bodoni MT Black" panose="02070A03080606020203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161DFC5-38A5-EF4D-5FB1-C8FA8265D32E}"/>
              </a:ext>
            </a:extLst>
          </p:cNvPr>
          <p:cNvSpPr/>
          <p:nvPr/>
        </p:nvSpPr>
        <p:spPr>
          <a:xfrm>
            <a:off x="537882" y="6331547"/>
            <a:ext cx="855450" cy="126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Sitemap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Cafe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Park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787B9D1-2D92-D687-781A-BE235E37D96F}"/>
              </a:ext>
            </a:extLst>
          </p:cNvPr>
          <p:cNvSpPr/>
          <p:nvPr/>
        </p:nvSpPr>
        <p:spPr>
          <a:xfrm>
            <a:off x="10008166" y="878465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Cafe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F678941-9384-26D8-08CA-4A69EC9980DE}"/>
              </a:ext>
            </a:extLst>
          </p:cNvPr>
          <p:cNvSpPr/>
          <p:nvPr/>
        </p:nvSpPr>
        <p:spPr>
          <a:xfrm>
            <a:off x="10665440" y="6252846"/>
            <a:ext cx="1437488" cy="472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Colletta Atlanta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 </a:t>
            </a:r>
            <a:r>
              <a:rPr lang="en-GB" sz="85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Foothead</a:t>
            </a:r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Sheet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Glasgow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G21 0RE</a:t>
            </a:r>
          </a:p>
          <a:p>
            <a:pPr algn="ctr"/>
            <a:endParaRPr lang="en-GB" sz="6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GB" sz="2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 2024 - Colletta Atlanta</a:t>
            </a:r>
          </a:p>
          <a:p>
            <a:pPr algn="ctr"/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7AC334-F3F7-B8B2-957A-306BB566A519}"/>
              </a:ext>
            </a:extLst>
          </p:cNvPr>
          <p:cNvGrpSpPr/>
          <p:nvPr/>
        </p:nvGrpSpPr>
        <p:grpSpPr>
          <a:xfrm>
            <a:off x="6784157" y="1438780"/>
            <a:ext cx="4837571" cy="1704853"/>
            <a:chOff x="1384300" y="1397000"/>
            <a:chExt cx="2673350" cy="16192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33B4B2-FD8C-F5AB-1915-920C22AB5E44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5326784-569D-57F8-11C5-BCD37D828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26B7FA-6148-AF59-A9CC-ED0BEBC98ACC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1F6E73C-CD48-4C15-88E3-9E3D29D948A7}"/>
              </a:ext>
            </a:extLst>
          </p:cNvPr>
          <p:cNvSpPr/>
          <p:nvPr/>
        </p:nvSpPr>
        <p:spPr>
          <a:xfrm>
            <a:off x="965607" y="1964025"/>
            <a:ext cx="4837572" cy="1196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Text here xxxxxxxxxxxxxxxxxxxxxxxxxxxxxxxxxxxxxxxxxxxxxxxxxxxxxxxxxxxxxxxxxxxxxxxxxxxxxxxxxxxxxxxxxxxxxxxxxxxxxxxxxxxxxxxxxxxxxxxxxxxxxxxxxxxxxxxxxxxxxxxxxxx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4C36B1-ED14-4B43-25D8-7B63D7DF61E8}"/>
              </a:ext>
            </a:extLst>
          </p:cNvPr>
          <p:cNvGrpSpPr/>
          <p:nvPr/>
        </p:nvGrpSpPr>
        <p:grpSpPr>
          <a:xfrm>
            <a:off x="1592826" y="4017962"/>
            <a:ext cx="3323303" cy="1458606"/>
            <a:chOff x="1384300" y="1397000"/>
            <a:chExt cx="2673350" cy="1619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D47B8E-AEA0-84B8-1043-05CDF2F0BC2D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DA4B1C-941F-C36E-6212-C22F7B53E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9108E05-1CFF-286C-F7FC-9419ED8D5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15BAF9-2A86-C5C7-5414-19424B52A09C}"/>
              </a:ext>
            </a:extLst>
          </p:cNvPr>
          <p:cNvGrpSpPr/>
          <p:nvPr/>
        </p:nvGrpSpPr>
        <p:grpSpPr>
          <a:xfrm>
            <a:off x="5035599" y="6166687"/>
            <a:ext cx="2072400" cy="398936"/>
            <a:chOff x="5035599" y="6166687"/>
            <a:chExt cx="2072400" cy="3989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7F249B3-BFDB-4728-8AE8-4A38C2EB709C}"/>
                </a:ext>
              </a:extLst>
            </p:cNvPr>
            <p:cNvGrpSpPr/>
            <p:nvPr/>
          </p:nvGrpSpPr>
          <p:grpSpPr>
            <a:xfrm>
              <a:off x="5128659" y="6243213"/>
              <a:ext cx="375391" cy="245883"/>
              <a:chOff x="1384300" y="1397000"/>
              <a:chExt cx="2673350" cy="161925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C506BDA-C561-C795-D4FE-6962D9C2E190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5EFC81A-8F1C-CC7B-13AC-24D4805A03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5289880-BAD0-EAE7-268F-EB73E3F8C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9A5EF3-B347-5AA2-7B1B-0F16DBF91EEA}"/>
                </a:ext>
              </a:extLst>
            </p:cNvPr>
            <p:cNvSpPr/>
            <p:nvPr/>
          </p:nvSpPr>
          <p:spPr>
            <a:xfrm>
              <a:off x="5035599" y="6166687"/>
              <a:ext cx="2072400" cy="398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46A617-5B17-DC9D-64E7-88461C0C801E}"/>
                </a:ext>
              </a:extLst>
            </p:cNvPr>
            <p:cNvGrpSpPr/>
            <p:nvPr/>
          </p:nvGrpSpPr>
          <p:grpSpPr>
            <a:xfrm>
              <a:off x="5640191" y="6243212"/>
              <a:ext cx="375391" cy="245883"/>
              <a:chOff x="1384300" y="1397000"/>
              <a:chExt cx="2673350" cy="161925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E9C0D5E-8A1B-0340-2885-276458513B4C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F56B0F0-17C1-62D3-9748-597BCE53C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262B165-1A14-6079-DDB3-4901995D7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E698AFE-ACD8-65DD-E818-F4259020F40A}"/>
                </a:ext>
              </a:extLst>
            </p:cNvPr>
            <p:cNvGrpSpPr/>
            <p:nvPr/>
          </p:nvGrpSpPr>
          <p:grpSpPr>
            <a:xfrm>
              <a:off x="6118328" y="6243211"/>
              <a:ext cx="375391" cy="245883"/>
              <a:chOff x="1384300" y="1397000"/>
              <a:chExt cx="2673350" cy="161925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A863B43-CF70-3783-CFAA-BEB0DF3640EA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30041D1-3CF7-E01C-E6A4-20276484D1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CE2B0BF-D283-6463-6649-E19249479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5571B0-3ED9-7113-0CC5-E3880A3BEC47}"/>
                </a:ext>
              </a:extLst>
            </p:cNvPr>
            <p:cNvGrpSpPr/>
            <p:nvPr/>
          </p:nvGrpSpPr>
          <p:grpSpPr>
            <a:xfrm>
              <a:off x="6629860" y="6243211"/>
              <a:ext cx="375391" cy="245883"/>
              <a:chOff x="1384300" y="1397000"/>
              <a:chExt cx="2673350" cy="16192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717307-8897-7BD6-ADBF-7DB149DACEAB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946273-FA93-4C76-FFA8-A01E5D236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C371A77-7720-7595-5319-12D946D07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E80B5-1C9D-E350-A161-77BB30F2C84F}"/>
              </a:ext>
            </a:extLst>
          </p:cNvPr>
          <p:cNvSpPr/>
          <p:nvPr/>
        </p:nvSpPr>
        <p:spPr>
          <a:xfrm>
            <a:off x="2273967" y="3437478"/>
            <a:ext cx="1961020" cy="3113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C000"/>
                </a:solidFill>
              </a:rPr>
              <a:t>Text </a:t>
            </a:r>
            <a:r>
              <a:rPr lang="en-GB" dirty="0" err="1">
                <a:solidFill>
                  <a:srgbClr val="FFC000"/>
                </a:solidFill>
              </a:rPr>
              <a:t>xxxxxxxxxxx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A7D587-C0DE-F6C8-5590-2D9686182E5F}"/>
              </a:ext>
            </a:extLst>
          </p:cNvPr>
          <p:cNvSpPr/>
          <p:nvPr/>
        </p:nvSpPr>
        <p:spPr>
          <a:xfrm>
            <a:off x="6118328" y="4280267"/>
            <a:ext cx="5319252" cy="1092336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Text here xxxxxxxxxxxxxxxxxxxxxxxxxxxxxxxxxxxxxxxxxxxxxxxxxxxxxxxxxxxxxxxxxxxxxxxxxxxxxxxxxxxxxxxxxxxxxxxxxxxxxxxxxxxxxxxxxxxxxxxxxxxxxxxxxxxxxxxxxxxxxxxxxxx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2CEF2F-ED16-F252-93EA-AC37A719725A}"/>
              </a:ext>
            </a:extLst>
          </p:cNvPr>
          <p:cNvSpPr/>
          <p:nvPr/>
        </p:nvSpPr>
        <p:spPr>
          <a:xfrm>
            <a:off x="7127624" y="3785953"/>
            <a:ext cx="1961020" cy="3113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Swing Session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51EFE2-32C3-67C8-F570-3D7173746716}"/>
              </a:ext>
            </a:extLst>
          </p:cNvPr>
          <p:cNvSpPr/>
          <p:nvPr/>
        </p:nvSpPr>
        <p:spPr>
          <a:xfrm>
            <a:off x="4734645" y="5599864"/>
            <a:ext cx="2767366" cy="2414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070C0"/>
                </a:solidFill>
              </a:rPr>
              <a:t>More of it scroll down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EAB3712-8546-FB6D-9EC6-5B3D3902BA2B}"/>
              </a:ext>
            </a:extLst>
          </p:cNvPr>
          <p:cNvSpPr/>
          <p:nvPr/>
        </p:nvSpPr>
        <p:spPr>
          <a:xfrm>
            <a:off x="8322243" y="1899894"/>
            <a:ext cx="1961020" cy="3113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Collette Atlanta Map</a:t>
            </a:r>
          </a:p>
        </p:txBody>
      </p:sp>
    </p:spTree>
    <p:extLst>
      <p:ext uri="{BB962C8B-B14F-4D97-AF65-F5344CB8AC3E}">
        <p14:creationId xmlns:p14="http://schemas.microsoft.com/office/powerpoint/2010/main" val="248693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6FD82-7408-531A-F902-9566443D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A1EDC37-F1D2-D458-A3C3-5EB161D8BC3D}"/>
              </a:ext>
            </a:extLst>
          </p:cNvPr>
          <p:cNvSpPr/>
          <p:nvPr/>
        </p:nvSpPr>
        <p:spPr>
          <a:xfrm>
            <a:off x="0" y="760913"/>
            <a:ext cx="12191999" cy="5010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301C88-A4FF-C7A6-2FD0-1AEACE387574}"/>
              </a:ext>
            </a:extLst>
          </p:cNvPr>
          <p:cNvSpPr/>
          <p:nvPr/>
        </p:nvSpPr>
        <p:spPr>
          <a:xfrm>
            <a:off x="3664808" y="234435"/>
            <a:ext cx="4862384" cy="4633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2E7F0-4102-2406-5B9C-F170A1F78146}"/>
              </a:ext>
            </a:extLst>
          </p:cNvPr>
          <p:cNvSpPr/>
          <p:nvPr/>
        </p:nvSpPr>
        <p:spPr>
          <a:xfrm>
            <a:off x="442536" y="831102"/>
            <a:ext cx="1724361" cy="357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Bodoni MT Black" panose="02070A03080606020203" pitchFamily="18" charset="0"/>
              </a:rPr>
              <a:t>Colletta Atlanta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B435FB-4519-0F79-EF32-530C983D993C}"/>
              </a:ext>
            </a:extLst>
          </p:cNvPr>
          <p:cNvSpPr/>
          <p:nvPr/>
        </p:nvSpPr>
        <p:spPr>
          <a:xfrm>
            <a:off x="0" y="5932074"/>
            <a:ext cx="12191999" cy="925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5FF670-5A82-A2E0-8D60-E170A42AD976}"/>
              </a:ext>
            </a:extLst>
          </p:cNvPr>
          <p:cNvSpPr/>
          <p:nvPr/>
        </p:nvSpPr>
        <p:spPr>
          <a:xfrm>
            <a:off x="9355182" y="877139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C23BC4-5A8B-781A-F128-A2DAD49D3FF5}"/>
              </a:ext>
            </a:extLst>
          </p:cNvPr>
          <p:cNvSpPr/>
          <p:nvPr/>
        </p:nvSpPr>
        <p:spPr>
          <a:xfrm>
            <a:off x="9870531" y="868574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Shop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D7DE63-3D2F-CEC5-98D3-008CD274A37A}"/>
              </a:ext>
            </a:extLst>
          </p:cNvPr>
          <p:cNvSpPr/>
          <p:nvPr/>
        </p:nvSpPr>
        <p:spPr>
          <a:xfrm>
            <a:off x="10343701" y="877139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Cafe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B4B636-E5DA-E5DF-4612-CF5FECA0A710}"/>
              </a:ext>
            </a:extLst>
          </p:cNvPr>
          <p:cNvSpPr/>
          <p:nvPr/>
        </p:nvSpPr>
        <p:spPr>
          <a:xfrm>
            <a:off x="11267850" y="871302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2A1755-0EF9-1602-680A-74AF1A6BEB73}"/>
              </a:ext>
            </a:extLst>
          </p:cNvPr>
          <p:cNvSpPr/>
          <p:nvPr/>
        </p:nvSpPr>
        <p:spPr>
          <a:xfrm>
            <a:off x="1270691" y="1661481"/>
            <a:ext cx="9908087" cy="3978217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773A55C-2BA5-389F-93F3-81940C896B9A}"/>
              </a:ext>
            </a:extLst>
          </p:cNvPr>
          <p:cNvGrpSpPr/>
          <p:nvPr/>
        </p:nvGrpSpPr>
        <p:grpSpPr>
          <a:xfrm>
            <a:off x="5035599" y="6166687"/>
            <a:ext cx="2072400" cy="398936"/>
            <a:chOff x="5035599" y="6166687"/>
            <a:chExt cx="2072400" cy="3989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8182F7-9474-7AEB-E99A-76E2DAA399D4}"/>
                </a:ext>
              </a:extLst>
            </p:cNvPr>
            <p:cNvGrpSpPr/>
            <p:nvPr/>
          </p:nvGrpSpPr>
          <p:grpSpPr>
            <a:xfrm>
              <a:off x="5128659" y="6243213"/>
              <a:ext cx="375391" cy="245883"/>
              <a:chOff x="1384300" y="1397000"/>
              <a:chExt cx="2673350" cy="161925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D9995B-F2DC-1E0E-F9DB-73AF2DCA22B7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E6FAC18-66A8-FF2B-5F44-74638A561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33D1E63-6724-B80A-D122-35F63BF07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A6240B-FA19-76E8-5071-E40886BD3141}"/>
                </a:ext>
              </a:extLst>
            </p:cNvPr>
            <p:cNvSpPr/>
            <p:nvPr/>
          </p:nvSpPr>
          <p:spPr>
            <a:xfrm>
              <a:off x="5035599" y="6166687"/>
              <a:ext cx="2072400" cy="398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7379AD-8A75-CDA3-418D-63D48843FDA3}"/>
                </a:ext>
              </a:extLst>
            </p:cNvPr>
            <p:cNvGrpSpPr/>
            <p:nvPr/>
          </p:nvGrpSpPr>
          <p:grpSpPr>
            <a:xfrm>
              <a:off x="5640191" y="6243212"/>
              <a:ext cx="375391" cy="245883"/>
              <a:chOff x="1384300" y="1397000"/>
              <a:chExt cx="2673350" cy="161925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27CD392-0B14-3FAC-678D-10867D8578F8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D61109C-F7A1-17D9-09DF-4BE4726115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8EFF129-5C28-0429-CAD0-A8829766D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712E8BF-ADB6-AE25-35EC-BEDB2BB2AE7F}"/>
                </a:ext>
              </a:extLst>
            </p:cNvPr>
            <p:cNvGrpSpPr/>
            <p:nvPr/>
          </p:nvGrpSpPr>
          <p:grpSpPr>
            <a:xfrm>
              <a:off x="6118328" y="6243211"/>
              <a:ext cx="375391" cy="245883"/>
              <a:chOff x="1384300" y="1397000"/>
              <a:chExt cx="2673350" cy="161925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679892A-31BB-9561-FC4F-10D059A9E120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839B2DB-7083-1E7B-AC3A-C52B0D7A3D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16BD1D8-70C5-7056-483D-A97AEE34D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950A357-066B-C9AA-C632-1C537A80A2F2}"/>
                </a:ext>
              </a:extLst>
            </p:cNvPr>
            <p:cNvGrpSpPr/>
            <p:nvPr/>
          </p:nvGrpSpPr>
          <p:grpSpPr>
            <a:xfrm>
              <a:off x="6629860" y="6243211"/>
              <a:ext cx="375391" cy="245883"/>
              <a:chOff x="1384300" y="1397000"/>
              <a:chExt cx="2673350" cy="16192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EBE739-B5E8-5561-5F21-507D39FF987F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EA17687-7DDD-35F2-6D74-495D6F8775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A7B751B-991B-2EB8-FC69-E0B0AB6A4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6B8F205-E052-9551-06BE-FE18EBD27139}"/>
              </a:ext>
            </a:extLst>
          </p:cNvPr>
          <p:cNvSpPr/>
          <p:nvPr/>
        </p:nvSpPr>
        <p:spPr>
          <a:xfrm>
            <a:off x="5064704" y="1822951"/>
            <a:ext cx="2107248" cy="357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Aptos Black" panose="020F0502020204030204" pitchFamily="34" charset="0"/>
              </a:rPr>
              <a:t>Contact us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96EAB83-9EA0-6385-9026-D530AC38E769}"/>
              </a:ext>
            </a:extLst>
          </p:cNvPr>
          <p:cNvSpPr/>
          <p:nvPr/>
        </p:nvSpPr>
        <p:spPr>
          <a:xfrm>
            <a:off x="537882" y="6331547"/>
            <a:ext cx="855450" cy="126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Sitemap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Cafe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Park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F632F3B-91CB-C323-2306-EFD1C236452B}"/>
              </a:ext>
            </a:extLst>
          </p:cNvPr>
          <p:cNvSpPr/>
          <p:nvPr/>
        </p:nvSpPr>
        <p:spPr>
          <a:xfrm>
            <a:off x="10824091" y="885704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A3EBF70-1B62-D703-1D75-CA99DE1CDE06}"/>
              </a:ext>
            </a:extLst>
          </p:cNvPr>
          <p:cNvSpPr/>
          <p:nvPr/>
        </p:nvSpPr>
        <p:spPr>
          <a:xfrm>
            <a:off x="10665440" y="6252846"/>
            <a:ext cx="1437488" cy="472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Colletta Atlanta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 </a:t>
            </a:r>
            <a:r>
              <a:rPr lang="en-GB" sz="85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Foothead</a:t>
            </a:r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Sheet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Glasgow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G21 0RE</a:t>
            </a:r>
          </a:p>
          <a:p>
            <a:pPr algn="ctr"/>
            <a:endParaRPr lang="en-GB" sz="6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GB" sz="2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 2003 - Colletta Atlanta</a:t>
            </a:r>
          </a:p>
          <a:p>
            <a:pPr algn="ctr"/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FAFFCB-E972-FDC5-DE5A-6B43A6225537}"/>
              </a:ext>
            </a:extLst>
          </p:cNvPr>
          <p:cNvSpPr/>
          <p:nvPr/>
        </p:nvSpPr>
        <p:spPr>
          <a:xfrm>
            <a:off x="1553497" y="2520727"/>
            <a:ext cx="3575161" cy="28471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737B22-9254-37F5-0E85-324DFA3F7F3A}"/>
              </a:ext>
            </a:extLst>
          </p:cNvPr>
          <p:cNvCxnSpPr>
            <a:cxnSpLocks/>
          </p:cNvCxnSpPr>
          <p:nvPr/>
        </p:nvCxnSpPr>
        <p:spPr>
          <a:xfrm>
            <a:off x="5309419" y="2121254"/>
            <a:ext cx="1695832" cy="0"/>
          </a:xfrm>
          <a:prstGeom prst="line">
            <a:avLst/>
          </a:prstGeom>
          <a:ln w="28575">
            <a:solidFill>
              <a:srgbClr val="D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8650BF-F12B-6F13-68B8-2A3254BE7F62}"/>
              </a:ext>
            </a:extLst>
          </p:cNvPr>
          <p:cNvSpPr/>
          <p:nvPr/>
        </p:nvSpPr>
        <p:spPr>
          <a:xfrm rot="16200000">
            <a:off x="10717015" y="2117008"/>
            <a:ext cx="2002003" cy="718785"/>
          </a:xfrm>
          <a:prstGeom prst="rect">
            <a:avLst/>
          </a:prstGeom>
          <a:solidFill>
            <a:srgbClr val="D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MOVING CONTENT </a:t>
            </a:r>
          </a:p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(30 SECONDS)</a:t>
            </a:r>
          </a:p>
          <a:p>
            <a:pPr algn="ctr"/>
            <a:endParaRPr lang="en-GB" sz="13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7A3B48-CD81-6FB7-51B0-436AFCFC05A7}"/>
              </a:ext>
            </a:extLst>
          </p:cNvPr>
          <p:cNvSpPr/>
          <p:nvPr/>
        </p:nvSpPr>
        <p:spPr>
          <a:xfrm>
            <a:off x="2287453" y="2645908"/>
            <a:ext cx="2107248" cy="357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 us a message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8D3CA-7845-E8DC-75E5-AF246807C07F}"/>
              </a:ext>
            </a:extLst>
          </p:cNvPr>
          <p:cNvSpPr/>
          <p:nvPr/>
        </p:nvSpPr>
        <p:spPr>
          <a:xfrm>
            <a:off x="1753167" y="3997119"/>
            <a:ext cx="3175819" cy="737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33F8-2C87-4958-9F43-8283CB1F36BC}"/>
              </a:ext>
            </a:extLst>
          </p:cNvPr>
          <p:cNvSpPr/>
          <p:nvPr/>
        </p:nvSpPr>
        <p:spPr>
          <a:xfrm>
            <a:off x="1753167" y="3565219"/>
            <a:ext cx="3175819" cy="32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5B78B8-20EF-4072-B981-EAADADC0A771}"/>
              </a:ext>
            </a:extLst>
          </p:cNvPr>
          <p:cNvSpPr/>
          <p:nvPr/>
        </p:nvSpPr>
        <p:spPr>
          <a:xfrm>
            <a:off x="1753167" y="3089097"/>
            <a:ext cx="1486006" cy="357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3F8A78-1730-7669-B7C4-CE2775BD08DB}"/>
              </a:ext>
            </a:extLst>
          </p:cNvPr>
          <p:cNvSpPr/>
          <p:nvPr/>
        </p:nvSpPr>
        <p:spPr>
          <a:xfrm>
            <a:off x="3436559" y="3089097"/>
            <a:ext cx="1486006" cy="357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31BD06-453B-FA08-2DC8-39A34A1C91CB}"/>
              </a:ext>
            </a:extLst>
          </p:cNvPr>
          <p:cNvSpPr/>
          <p:nvPr/>
        </p:nvSpPr>
        <p:spPr>
          <a:xfrm>
            <a:off x="1698516" y="3189468"/>
            <a:ext cx="760119" cy="15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xxxxxxx</a:t>
            </a:r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A85613-B3D4-9DD5-37F5-2AF8396A867D}"/>
              </a:ext>
            </a:extLst>
          </p:cNvPr>
          <p:cNvSpPr/>
          <p:nvPr/>
        </p:nvSpPr>
        <p:spPr>
          <a:xfrm>
            <a:off x="3341076" y="3181794"/>
            <a:ext cx="760119" cy="15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xxxxxxx</a:t>
            </a:r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1ED0CE-804A-49AD-085F-84D5D1D31E7C}"/>
              </a:ext>
            </a:extLst>
          </p:cNvPr>
          <p:cNvSpPr/>
          <p:nvPr/>
        </p:nvSpPr>
        <p:spPr>
          <a:xfrm>
            <a:off x="1701392" y="3606510"/>
            <a:ext cx="760119" cy="15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xxxxxxx</a:t>
            </a:r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09F64D-BB59-764B-EDE7-220CBE6042F1}"/>
              </a:ext>
            </a:extLst>
          </p:cNvPr>
          <p:cNvSpPr/>
          <p:nvPr/>
        </p:nvSpPr>
        <p:spPr>
          <a:xfrm>
            <a:off x="1786837" y="4105561"/>
            <a:ext cx="760119" cy="15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xxxxxxx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……..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A843398-C8B8-0EA6-0225-3831C535C2A2}"/>
              </a:ext>
            </a:extLst>
          </p:cNvPr>
          <p:cNvSpPr/>
          <p:nvPr/>
        </p:nvSpPr>
        <p:spPr>
          <a:xfrm>
            <a:off x="1786837" y="4895193"/>
            <a:ext cx="1137666" cy="2267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Submit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1FD4FCC-4E66-0165-4DAD-EB9594A31B6D}"/>
              </a:ext>
            </a:extLst>
          </p:cNvPr>
          <p:cNvSpPr/>
          <p:nvPr/>
        </p:nvSpPr>
        <p:spPr>
          <a:xfrm>
            <a:off x="6090845" y="3189468"/>
            <a:ext cx="4347988" cy="4170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8D2AAA2-E0C8-DCCD-DAAD-067FE6D4D42B}"/>
              </a:ext>
            </a:extLst>
          </p:cNvPr>
          <p:cNvSpPr/>
          <p:nvPr/>
        </p:nvSpPr>
        <p:spPr>
          <a:xfrm>
            <a:off x="6118328" y="3809685"/>
            <a:ext cx="4347988" cy="4170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FB69B96-18E3-B2B1-559B-0B446267819B}"/>
              </a:ext>
            </a:extLst>
          </p:cNvPr>
          <p:cNvSpPr/>
          <p:nvPr/>
        </p:nvSpPr>
        <p:spPr>
          <a:xfrm>
            <a:off x="6118328" y="4429902"/>
            <a:ext cx="4347988" cy="4170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320544-24C4-DC87-201B-C884B69AE4AF}"/>
              </a:ext>
            </a:extLst>
          </p:cNvPr>
          <p:cNvSpPr/>
          <p:nvPr/>
        </p:nvSpPr>
        <p:spPr>
          <a:xfrm>
            <a:off x="6118328" y="2533890"/>
            <a:ext cx="4347988" cy="4283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Pleasexxxxxxxxxxxxxxxxxxxxxxxxxxxxxxxxxxxxxxxx infoxxxxxxxxxxxxxxxxxxxxxxx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endParaRPr lang="en-GB" sz="15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244C7C-89B0-D612-A5EA-FDE717FB7EF7}"/>
              </a:ext>
            </a:extLst>
          </p:cNvPr>
          <p:cNvCxnSpPr>
            <a:cxnSpLocks/>
          </p:cNvCxnSpPr>
          <p:nvPr/>
        </p:nvCxnSpPr>
        <p:spPr>
          <a:xfrm>
            <a:off x="6224734" y="2824852"/>
            <a:ext cx="4025198" cy="0"/>
          </a:xfrm>
          <a:prstGeom prst="line">
            <a:avLst/>
          </a:prstGeom>
          <a:ln w="28575">
            <a:solidFill>
              <a:srgbClr val="D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Envelope outline">
            <a:extLst>
              <a:ext uri="{FF2B5EF4-FFF2-40B4-BE49-F238E27FC236}">
                <a16:creationId xmlns:a16="http://schemas.microsoft.com/office/drawing/2014/main" id="{C49C3078-AE25-0AAE-7268-73D16328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7576" y="3200928"/>
            <a:ext cx="394122" cy="39412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014FAF-B1AF-7F29-6292-785DCA58F311}"/>
              </a:ext>
            </a:extLst>
          </p:cNvPr>
          <p:cNvSpPr/>
          <p:nvPr/>
        </p:nvSpPr>
        <p:spPr>
          <a:xfrm>
            <a:off x="6243357" y="3401093"/>
            <a:ext cx="3356076" cy="2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Mail: </a:t>
            </a:r>
            <a:r>
              <a:rPr lang="en-US" sz="1400" dirty="0" err="1">
                <a:solidFill>
                  <a:schemeClr val="tx1"/>
                </a:solidFill>
              </a:rPr>
              <a:t>xxxxxxxxxxxxxxxxxxxxxxx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GB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2D777-A91A-B750-5E97-E4DBD8F28E68}"/>
              </a:ext>
            </a:extLst>
          </p:cNvPr>
          <p:cNvSpPr/>
          <p:nvPr/>
        </p:nvSpPr>
        <p:spPr>
          <a:xfrm>
            <a:off x="6367611" y="3865811"/>
            <a:ext cx="3356076" cy="2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Phone: </a:t>
            </a:r>
            <a:r>
              <a:rPr lang="en-US" sz="1400" dirty="0" err="1">
                <a:solidFill>
                  <a:schemeClr val="tx1"/>
                </a:solidFill>
              </a:rPr>
              <a:t>xxxxxxxxxxxxxxxxxxxxxxx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Graphic 41" descr="Receiver outline">
            <a:extLst>
              <a:ext uri="{FF2B5EF4-FFF2-40B4-BE49-F238E27FC236}">
                <a16:creationId xmlns:a16="http://schemas.microsoft.com/office/drawing/2014/main" id="{959BE507-69C9-9DC4-C367-DC074FA03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2952" y="3829142"/>
            <a:ext cx="401024" cy="308384"/>
          </a:xfrm>
          <a:prstGeom prst="rect">
            <a:avLst/>
          </a:prstGeom>
        </p:spPr>
      </p:pic>
      <p:pic>
        <p:nvPicPr>
          <p:cNvPr id="46" name="Graphic 45" descr="Marker with solid fill">
            <a:extLst>
              <a:ext uri="{FF2B5EF4-FFF2-40B4-BE49-F238E27FC236}">
                <a16:creationId xmlns:a16="http://schemas.microsoft.com/office/drawing/2014/main" id="{EA626BA7-B824-0496-1528-069688D8C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386" y="4433243"/>
            <a:ext cx="421346" cy="42134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B3712ED-7CF5-BF8C-74E5-DD9119E72C2E}"/>
              </a:ext>
            </a:extLst>
          </p:cNvPr>
          <p:cNvSpPr/>
          <p:nvPr/>
        </p:nvSpPr>
        <p:spPr>
          <a:xfrm>
            <a:off x="6520011" y="4018211"/>
            <a:ext cx="3356076" cy="2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0DCE32-66D9-2796-17E7-B02217094B2A}"/>
              </a:ext>
            </a:extLst>
          </p:cNvPr>
          <p:cNvSpPr/>
          <p:nvPr/>
        </p:nvSpPr>
        <p:spPr>
          <a:xfrm>
            <a:off x="6475680" y="4465359"/>
            <a:ext cx="3356076" cy="2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Location: </a:t>
            </a:r>
            <a:r>
              <a:rPr lang="en-US" sz="1400" dirty="0" err="1">
                <a:solidFill>
                  <a:schemeClr val="tx1"/>
                </a:solidFill>
              </a:rPr>
              <a:t>xxxxxxxxxxxxxxxxxxxxxxx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EB75F58-0ED0-514F-1A5D-B2DCF769AFEC}"/>
              </a:ext>
            </a:extLst>
          </p:cNvPr>
          <p:cNvCxnSpPr>
            <a:cxnSpLocks/>
          </p:cNvCxnSpPr>
          <p:nvPr/>
        </p:nvCxnSpPr>
        <p:spPr>
          <a:xfrm>
            <a:off x="9723687" y="2547245"/>
            <a:ext cx="16349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86F55C94-E62A-B9B0-7D77-22325A70B97A}"/>
              </a:ext>
            </a:extLst>
          </p:cNvPr>
          <p:cNvSpPr/>
          <p:nvPr/>
        </p:nvSpPr>
        <p:spPr>
          <a:xfrm>
            <a:off x="10466316" y="3200928"/>
            <a:ext cx="814365" cy="1594857"/>
          </a:xfrm>
          <a:prstGeom prst="rightBrace">
            <a:avLst/>
          </a:prstGeom>
          <a:ln>
            <a:solidFill>
              <a:schemeClr val="tx1"/>
            </a:solidFill>
            <a:headEnd type="arrow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BDE247-9189-820D-F8AF-ABFD81E51FBF}"/>
              </a:ext>
            </a:extLst>
          </p:cNvPr>
          <p:cNvSpPr/>
          <p:nvPr/>
        </p:nvSpPr>
        <p:spPr>
          <a:xfrm rot="5400000">
            <a:off x="10505406" y="4356281"/>
            <a:ext cx="2394117" cy="718785"/>
          </a:xfrm>
          <a:prstGeom prst="rect">
            <a:avLst/>
          </a:prstGeom>
          <a:solidFill>
            <a:srgbClr val="D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CLICKABLE EACH OF THE THEM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4DBD0E-DDD4-A189-1929-E9AD2212A165}"/>
              </a:ext>
            </a:extLst>
          </p:cNvPr>
          <p:cNvSpPr/>
          <p:nvPr/>
        </p:nvSpPr>
        <p:spPr>
          <a:xfrm rot="19438459">
            <a:off x="300803" y="2390915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79683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2E834-3122-E72E-3C22-E55B9AEE6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F269F05-6DCD-2E01-A29E-242F08FCA5B5}"/>
              </a:ext>
            </a:extLst>
          </p:cNvPr>
          <p:cNvSpPr/>
          <p:nvPr/>
        </p:nvSpPr>
        <p:spPr>
          <a:xfrm>
            <a:off x="0" y="760913"/>
            <a:ext cx="12191999" cy="5010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DAEE1-A0C6-605A-90BA-24574F6F65D6}"/>
              </a:ext>
            </a:extLst>
          </p:cNvPr>
          <p:cNvSpPr/>
          <p:nvPr/>
        </p:nvSpPr>
        <p:spPr>
          <a:xfrm>
            <a:off x="3664808" y="234435"/>
            <a:ext cx="4862384" cy="4633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94FC0F-1FCA-CB48-2372-093BC5C3B7FD}"/>
              </a:ext>
            </a:extLst>
          </p:cNvPr>
          <p:cNvSpPr/>
          <p:nvPr/>
        </p:nvSpPr>
        <p:spPr>
          <a:xfrm>
            <a:off x="442536" y="831102"/>
            <a:ext cx="1724361" cy="357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Bodoni MT Black" panose="02070A03080606020203" pitchFamily="18" charset="0"/>
              </a:rPr>
              <a:t>Colletta Atlanta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04020-368F-2593-728E-441C786389B7}"/>
              </a:ext>
            </a:extLst>
          </p:cNvPr>
          <p:cNvSpPr/>
          <p:nvPr/>
        </p:nvSpPr>
        <p:spPr>
          <a:xfrm>
            <a:off x="0" y="5932074"/>
            <a:ext cx="12191999" cy="925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25FE6A-1A14-462E-4F15-AF69ADB310FA}"/>
              </a:ext>
            </a:extLst>
          </p:cNvPr>
          <p:cNvSpPr/>
          <p:nvPr/>
        </p:nvSpPr>
        <p:spPr>
          <a:xfrm>
            <a:off x="9355182" y="877139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B7221F-5062-3D04-D21D-58C1E1273731}"/>
              </a:ext>
            </a:extLst>
          </p:cNvPr>
          <p:cNvSpPr/>
          <p:nvPr/>
        </p:nvSpPr>
        <p:spPr>
          <a:xfrm>
            <a:off x="9870531" y="868574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Shop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17E51E-8E22-49EE-223D-2696CD87075A}"/>
              </a:ext>
            </a:extLst>
          </p:cNvPr>
          <p:cNvSpPr/>
          <p:nvPr/>
        </p:nvSpPr>
        <p:spPr>
          <a:xfrm>
            <a:off x="10343701" y="877139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Cafe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3A1936F-B224-53CD-0132-03AACBB8EF6B}"/>
              </a:ext>
            </a:extLst>
          </p:cNvPr>
          <p:cNvGrpSpPr/>
          <p:nvPr/>
        </p:nvGrpSpPr>
        <p:grpSpPr>
          <a:xfrm>
            <a:off x="5035599" y="6166687"/>
            <a:ext cx="2072400" cy="398936"/>
            <a:chOff x="5035599" y="6166687"/>
            <a:chExt cx="2072400" cy="3989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244AB3-4E9A-DDDB-E6EB-952BB918D8FB}"/>
                </a:ext>
              </a:extLst>
            </p:cNvPr>
            <p:cNvGrpSpPr/>
            <p:nvPr/>
          </p:nvGrpSpPr>
          <p:grpSpPr>
            <a:xfrm>
              <a:off x="5128659" y="6243213"/>
              <a:ext cx="375391" cy="245883"/>
              <a:chOff x="1384300" y="1397000"/>
              <a:chExt cx="2673350" cy="161925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176AB3-0B2F-3B9E-60EE-76AD4386A384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8749B11-49FE-6556-3E6A-58A448F9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B259DEC-B480-0999-1C52-9375B7A65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D61F04-506B-6F39-6648-597D0E5250EF}"/>
                </a:ext>
              </a:extLst>
            </p:cNvPr>
            <p:cNvSpPr/>
            <p:nvPr/>
          </p:nvSpPr>
          <p:spPr>
            <a:xfrm>
              <a:off x="5035599" y="6166687"/>
              <a:ext cx="2072400" cy="398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DCA0CC-6A1E-B21D-C1FC-54C54CFDEB13}"/>
                </a:ext>
              </a:extLst>
            </p:cNvPr>
            <p:cNvGrpSpPr/>
            <p:nvPr/>
          </p:nvGrpSpPr>
          <p:grpSpPr>
            <a:xfrm>
              <a:off x="5640191" y="6243212"/>
              <a:ext cx="375391" cy="245883"/>
              <a:chOff x="1384300" y="1397000"/>
              <a:chExt cx="2673350" cy="161925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CBBCAB3-A910-3052-4539-8E9675D97E02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9F5DDA8-30CC-14BD-1372-DB6B6D4D35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0FB63B0-3D23-EE99-A838-1DA2553A5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A12B47F-9C4D-4BE5-D92E-6CD4D9244C8D}"/>
                </a:ext>
              </a:extLst>
            </p:cNvPr>
            <p:cNvGrpSpPr/>
            <p:nvPr/>
          </p:nvGrpSpPr>
          <p:grpSpPr>
            <a:xfrm>
              <a:off x="6118328" y="6243211"/>
              <a:ext cx="375391" cy="245883"/>
              <a:chOff x="1384300" y="1397000"/>
              <a:chExt cx="2673350" cy="161925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753016D-6C7B-A4E5-4263-17D807AB3529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3FD324-8B4B-0F12-F809-89E6FC719E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D1F242B-EEC9-E4AD-AF53-C8BC64381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9DA2D3D-4897-B584-54AF-21C687F170EA}"/>
                </a:ext>
              </a:extLst>
            </p:cNvPr>
            <p:cNvGrpSpPr/>
            <p:nvPr/>
          </p:nvGrpSpPr>
          <p:grpSpPr>
            <a:xfrm>
              <a:off x="6629860" y="6243211"/>
              <a:ext cx="375391" cy="245883"/>
              <a:chOff x="1384300" y="1397000"/>
              <a:chExt cx="2673350" cy="16192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C88C4-110B-9FCF-B2D5-6B10012E5ECC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116C1F7-7127-DA4F-4FA5-4BFF9E4A9B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92027C6-3D2B-5602-4EBC-1DB3F35A0E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A31B6BB6-78D0-0C77-149F-27AD415FA8E6}"/>
              </a:ext>
            </a:extLst>
          </p:cNvPr>
          <p:cNvSpPr/>
          <p:nvPr/>
        </p:nvSpPr>
        <p:spPr>
          <a:xfrm>
            <a:off x="537882" y="6331547"/>
            <a:ext cx="855450" cy="126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Sitemap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Cafe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Park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BEB19C4-30AA-13E1-CE96-877E85AF64C6}"/>
              </a:ext>
            </a:extLst>
          </p:cNvPr>
          <p:cNvSpPr/>
          <p:nvPr/>
        </p:nvSpPr>
        <p:spPr>
          <a:xfrm>
            <a:off x="10824091" y="885704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CAFB58-BC7A-73FE-12E1-F3F6B5EC31BE}"/>
              </a:ext>
            </a:extLst>
          </p:cNvPr>
          <p:cNvSpPr/>
          <p:nvPr/>
        </p:nvSpPr>
        <p:spPr>
          <a:xfrm>
            <a:off x="10665440" y="6252846"/>
            <a:ext cx="1437488" cy="472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Colletta Atlanta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 </a:t>
            </a:r>
            <a:r>
              <a:rPr lang="en-GB" sz="85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Foothead</a:t>
            </a:r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Sheet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Glasgow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G21 0RE</a:t>
            </a:r>
          </a:p>
          <a:p>
            <a:pPr algn="ctr"/>
            <a:endParaRPr lang="en-GB" sz="6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GB" sz="2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 2024 - Colletta Atlanta</a:t>
            </a:r>
          </a:p>
          <a:p>
            <a:pPr algn="ctr"/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C47AE3-4FCF-FBF1-F0D5-FFF362DB5EC7}"/>
              </a:ext>
            </a:extLst>
          </p:cNvPr>
          <p:cNvGrpSpPr/>
          <p:nvPr/>
        </p:nvGrpSpPr>
        <p:grpSpPr>
          <a:xfrm>
            <a:off x="5640191" y="1667599"/>
            <a:ext cx="3897698" cy="417943"/>
            <a:chOff x="4879178" y="1753516"/>
            <a:chExt cx="2173313" cy="49727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7BA31F2-FD14-C660-9882-986B2A8B267F}"/>
                </a:ext>
              </a:extLst>
            </p:cNvPr>
            <p:cNvSpPr/>
            <p:nvPr/>
          </p:nvSpPr>
          <p:spPr>
            <a:xfrm>
              <a:off x="4879178" y="1753516"/>
              <a:ext cx="2173313" cy="4972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Aptos Black" panose="020F0502020204030204" pitchFamily="34" charset="0"/>
                </a:rPr>
                <a:t>About </a:t>
              </a:r>
              <a:r>
                <a:rPr lang="en-GB" dirty="0" err="1">
                  <a:solidFill>
                    <a:schemeClr val="tx1"/>
                  </a:solidFill>
                  <a:latin typeface="Aptos Black" panose="020F0502020204030204" pitchFamily="34" charset="0"/>
                </a:rPr>
                <a:t>Colletta</a:t>
              </a:r>
              <a:r>
                <a:rPr lang="en-GB" dirty="0">
                  <a:solidFill>
                    <a:schemeClr val="tx1"/>
                  </a:solidFill>
                  <a:latin typeface="Aptos Black" panose="020F0502020204030204" pitchFamily="34" charset="0"/>
                </a:rPr>
                <a:t> Atlanta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EED6E52-1279-630E-509F-8A0C91C04033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9" y="2121253"/>
              <a:ext cx="1299684" cy="0"/>
            </a:xfrm>
            <a:prstGeom prst="line">
              <a:avLst/>
            </a:prstGeom>
            <a:ln w="28575">
              <a:solidFill>
                <a:srgbClr val="D9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2DF199-C8BB-6D6F-E602-77C2E902A5D1}"/>
              </a:ext>
            </a:extLst>
          </p:cNvPr>
          <p:cNvSpPr/>
          <p:nvPr/>
        </p:nvSpPr>
        <p:spPr>
          <a:xfrm>
            <a:off x="6336604" y="2034985"/>
            <a:ext cx="5215316" cy="136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b="1" dirty="0" err="1">
                <a:solidFill>
                  <a:schemeClr val="tx1"/>
                </a:solidFill>
              </a:rPr>
              <a:t>CollettAtlanta</a:t>
            </a:r>
            <a:r>
              <a:rPr lang="en-GB" sz="900" b="1" dirty="0">
                <a:solidFill>
                  <a:schemeClr val="tx1"/>
                </a:solidFill>
              </a:rPr>
              <a:t> xxxxxxxxxxxxxxxxxxxxxxxxxxxxxxxxxxxxxxxxxxxxxxxxxxxxxxxxxxxxxxxxxxxxxxxxxxxxxxxxxxxxxxxxxxxxxxxxxxxxxxxxxxxxxxxxxxxxxxxxxxxxxxxxxxxxxxxxxxxxxxxxxx.</a:t>
            </a:r>
          </a:p>
          <a:p>
            <a:r>
              <a:rPr lang="en-GB" sz="900" b="1" dirty="0" err="1">
                <a:solidFill>
                  <a:schemeClr val="tx1"/>
                </a:solidFill>
              </a:rPr>
              <a:t>Theshopping</a:t>
            </a:r>
            <a:r>
              <a:rPr lang="en-GB" sz="900" b="1" dirty="0">
                <a:solidFill>
                  <a:schemeClr val="tx1"/>
                </a:solidFill>
              </a:rPr>
              <a:t>  xxxxxxxxxxxxxxxxxxxxxxxxxxxxxxxxxxxxxxxxxxxxxxxxxxxxxxxxxxxxxxxxxxxxxxxxxxxxxxxxxxxxxxxxxxxxxxxxxxxxxxxxxxxxxxxxxxxxxxxxxxxxxxxxxxxxxxxxxxxxxxxxxx</a:t>
            </a:r>
          </a:p>
          <a:p>
            <a:endParaRPr lang="en-GB" sz="900" b="1" dirty="0">
              <a:solidFill>
                <a:schemeClr val="tx1"/>
              </a:solidFill>
            </a:endParaRPr>
          </a:p>
          <a:p>
            <a:endParaRPr lang="en-GB" sz="900" b="1" dirty="0">
              <a:solidFill>
                <a:schemeClr val="tx1"/>
              </a:solidFill>
            </a:endParaRPr>
          </a:p>
          <a:p>
            <a:r>
              <a:rPr lang="en-GB" sz="900" b="1" dirty="0">
                <a:solidFill>
                  <a:schemeClr val="tx1"/>
                </a:solidFill>
              </a:rPr>
              <a:t>xxxxxxxxxxxxxxxxxxxxxxxxxxxxxxxxxxxxxxxxxxxxxxxxxxxxxxxxxxxxxxxxxxxxxxxxxxxxxxxxxxxxxxxxxxxxxxxxxxxxxxxxxxxxxxxxxxxxxxxxxxxxxxxxxxxxxxxxxxxxxxxxxx.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0C3954-D577-3E44-5B49-C4FD03571517}"/>
              </a:ext>
            </a:extLst>
          </p:cNvPr>
          <p:cNvSpPr/>
          <p:nvPr/>
        </p:nvSpPr>
        <p:spPr>
          <a:xfrm>
            <a:off x="8032027" y="2765644"/>
            <a:ext cx="1323155" cy="140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u="sng" dirty="0">
                <a:solidFill>
                  <a:srgbClr val="FF0000"/>
                </a:solidFill>
              </a:rPr>
              <a:t>MXXXXXXXXX</a:t>
            </a:r>
            <a:endParaRPr lang="en-GB" sz="900" u="sng" dirty="0">
              <a:solidFill>
                <a:srgbClr val="FF0000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F5D8CF-46B7-2201-D749-EDE4A526D1BB}"/>
              </a:ext>
            </a:extLst>
          </p:cNvPr>
          <p:cNvGrpSpPr/>
          <p:nvPr/>
        </p:nvGrpSpPr>
        <p:grpSpPr>
          <a:xfrm>
            <a:off x="409564" y="1515431"/>
            <a:ext cx="5140291" cy="2697818"/>
            <a:chOff x="409564" y="1515431"/>
            <a:chExt cx="5140291" cy="269781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DEC66A-65F6-A908-874D-2727B7E264B9}"/>
                </a:ext>
              </a:extLst>
            </p:cNvPr>
            <p:cNvSpPr/>
            <p:nvPr/>
          </p:nvSpPr>
          <p:spPr>
            <a:xfrm>
              <a:off x="409564" y="1515431"/>
              <a:ext cx="5140291" cy="269781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44549C0-AC92-F6C6-5930-0A49E3145F6D}"/>
                </a:ext>
              </a:extLst>
            </p:cNvPr>
            <p:cNvGrpSpPr/>
            <p:nvPr/>
          </p:nvGrpSpPr>
          <p:grpSpPr>
            <a:xfrm>
              <a:off x="1162342" y="1800891"/>
              <a:ext cx="3634735" cy="2017272"/>
              <a:chOff x="1162342" y="1800891"/>
              <a:chExt cx="3634735" cy="201727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8FB544-09B4-A961-D435-6EF68BAA488A}"/>
                  </a:ext>
                </a:extLst>
              </p:cNvPr>
              <p:cNvCxnSpPr>
                <a:cxnSpLocks/>
                <a:endCxn id="25" idx="5"/>
              </p:cNvCxnSpPr>
              <p:nvPr/>
            </p:nvCxnSpPr>
            <p:spPr>
              <a:xfrm>
                <a:off x="1304716" y="1800891"/>
                <a:ext cx="3492361" cy="20172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C1728DB-115B-12E0-CC26-ACF23CA7977F}"/>
                  </a:ext>
                </a:extLst>
              </p:cNvPr>
              <p:cNvCxnSpPr>
                <a:cxnSpLocks/>
                <a:stCxn id="25" idx="3"/>
                <a:endCxn id="25" idx="7"/>
              </p:cNvCxnSpPr>
              <p:nvPr/>
            </p:nvCxnSpPr>
            <p:spPr>
              <a:xfrm flipV="1">
                <a:off x="1162342" y="1910517"/>
                <a:ext cx="3634735" cy="1907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9C03FEC4-EB7C-D1CE-DCA0-09B7F7575AC1}"/>
              </a:ext>
            </a:extLst>
          </p:cNvPr>
          <p:cNvSpPr/>
          <p:nvPr/>
        </p:nvSpPr>
        <p:spPr>
          <a:xfrm rot="19438459">
            <a:off x="-315674" y="1493352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PAGE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3E1F1B-3E2A-CDD2-F6A7-CCE9EA8ACE61}"/>
              </a:ext>
            </a:extLst>
          </p:cNvPr>
          <p:cNvSpPr/>
          <p:nvPr/>
        </p:nvSpPr>
        <p:spPr>
          <a:xfrm>
            <a:off x="-24201" y="4289774"/>
            <a:ext cx="12192000" cy="16423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b="1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ED4A7D-6202-954D-BB64-153D9BF428DF}"/>
              </a:ext>
            </a:extLst>
          </p:cNvPr>
          <p:cNvSpPr/>
          <p:nvPr/>
        </p:nvSpPr>
        <p:spPr>
          <a:xfrm>
            <a:off x="3996570" y="4200917"/>
            <a:ext cx="3897698" cy="417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ptos Black" panose="020F0502020204030204" pitchFamily="34" charset="0"/>
              </a:rPr>
              <a:t>Meet </a:t>
            </a:r>
            <a:r>
              <a:rPr lang="en-GB" sz="1400" dirty="0" err="1">
                <a:solidFill>
                  <a:schemeClr val="tx1"/>
                </a:solidFill>
                <a:latin typeface="Aptos Black" panose="020F0502020204030204" pitchFamily="34" charset="0"/>
              </a:rPr>
              <a:t>xxxxxxxxxxxxxxxxx</a:t>
            </a:r>
            <a:endParaRPr lang="en-GB" sz="1400" dirty="0">
              <a:solidFill>
                <a:schemeClr val="tx1"/>
              </a:solidFill>
              <a:latin typeface="Aptos Black" panose="020F050202020403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86630B0-815B-7F77-5AE7-03B84CB25013}"/>
              </a:ext>
            </a:extLst>
          </p:cNvPr>
          <p:cNvSpPr/>
          <p:nvPr/>
        </p:nvSpPr>
        <p:spPr>
          <a:xfrm>
            <a:off x="1091397" y="5002061"/>
            <a:ext cx="2377017" cy="731186"/>
          </a:xfrm>
          <a:prstGeom prst="rect">
            <a:avLst/>
          </a:prstGeom>
          <a:solidFill>
            <a:schemeClr val="bg1"/>
          </a:solidFill>
          <a:ln cap="sq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58D58A-2DBC-F2DB-D7FA-D244D6818B0D}"/>
              </a:ext>
            </a:extLst>
          </p:cNvPr>
          <p:cNvSpPr/>
          <p:nvPr/>
        </p:nvSpPr>
        <p:spPr>
          <a:xfrm>
            <a:off x="3741311" y="4995998"/>
            <a:ext cx="2377017" cy="7311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66FA12A-661A-1EB9-BC43-E63DB624F89E}"/>
              </a:ext>
            </a:extLst>
          </p:cNvPr>
          <p:cNvSpPr/>
          <p:nvPr/>
        </p:nvSpPr>
        <p:spPr>
          <a:xfrm>
            <a:off x="6391225" y="4995222"/>
            <a:ext cx="2377017" cy="7311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A00D86A-39A3-E7A2-CE1B-0C09BAEFD107}"/>
              </a:ext>
            </a:extLst>
          </p:cNvPr>
          <p:cNvSpPr/>
          <p:nvPr/>
        </p:nvSpPr>
        <p:spPr>
          <a:xfrm>
            <a:off x="9122902" y="4995222"/>
            <a:ext cx="2377017" cy="7311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9F3EDAF-E2F4-8E50-BDA1-0EB2A935FDA3}"/>
              </a:ext>
            </a:extLst>
          </p:cNvPr>
          <p:cNvGrpSpPr/>
          <p:nvPr/>
        </p:nvGrpSpPr>
        <p:grpSpPr>
          <a:xfrm>
            <a:off x="1780701" y="4498144"/>
            <a:ext cx="1054372" cy="844426"/>
            <a:chOff x="409564" y="1515431"/>
            <a:chExt cx="5140291" cy="26978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33882AC-8173-C6D3-5399-4422482201F6}"/>
                </a:ext>
              </a:extLst>
            </p:cNvPr>
            <p:cNvSpPr/>
            <p:nvPr/>
          </p:nvSpPr>
          <p:spPr>
            <a:xfrm>
              <a:off x="409564" y="1515431"/>
              <a:ext cx="5140291" cy="269781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9ED529D-F8E1-C874-F915-D09C1FA75152}"/>
                </a:ext>
              </a:extLst>
            </p:cNvPr>
            <p:cNvGrpSpPr/>
            <p:nvPr/>
          </p:nvGrpSpPr>
          <p:grpSpPr>
            <a:xfrm>
              <a:off x="1162342" y="1910517"/>
              <a:ext cx="3634735" cy="1907646"/>
              <a:chOff x="1162342" y="1910517"/>
              <a:chExt cx="3634735" cy="1907646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515D516-0C25-6F79-78ED-C9FF386734D7}"/>
                  </a:ext>
                </a:extLst>
              </p:cNvPr>
              <p:cNvCxnSpPr>
                <a:cxnSpLocks/>
                <a:stCxn id="119" idx="1"/>
                <a:endCxn id="119" idx="5"/>
              </p:cNvCxnSpPr>
              <p:nvPr/>
            </p:nvCxnSpPr>
            <p:spPr>
              <a:xfrm>
                <a:off x="1162342" y="1910517"/>
                <a:ext cx="3634735" cy="1907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324F69D-A93A-61B1-A55D-459C127C2FF6}"/>
                  </a:ext>
                </a:extLst>
              </p:cNvPr>
              <p:cNvCxnSpPr>
                <a:cxnSpLocks/>
                <a:stCxn id="119" idx="3"/>
                <a:endCxn id="119" idx="7"/>
              </p:cNvCxnSpPr>
              <p:nvPr/>
            </p:nvCxnSpPr>
            <p:spPr>
              <a:xfrm flipV="1">
                <a:off x="1162342" y="1910517"/>
                <a:ext cx="3634735" cy="1907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6E17F9-BCBA-5D1B-992B-AC82CA8D028D}"/>
              </a:ext>
            </a:extLst>
          </p:cNvPr>
          <p:cNvGrpSpPr/>
          <p:nvPr/>
        </p:nvGrpSpPr>
        <p:grpSpPr>
          <a:xfrm>
            <a:off x="9905774" y="4495000"/>
            <a:ext cx="1011049" cy="823534"/>
            <a:chOff x="409564" y="1515431"/>
            <a:chExt cx="5140291" cy="2697818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B9AEAD7-DC21-8E3A-8E5D-D3D0B1E6D7F7}"/>
                </a:ext>
              </a:extLst>
            </p:cNvPr>
            <p:cNvSpPr/>
            <p:nvPr/>
          </p:nvSpPr>
          <p:spPr>
            <a:xfrm>
              <a:off x="409564" y="1515431"/>
              <a:ext cx="5140291" cy="269781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FA6C179-FC51-DFB3-0273-44BAC42FCFEE}"/>
                </a:ext>
              </a:extLst>
            </p:cNvPr>
            <p:cNvGrpSpPr/>
            <p:nvPr/>
          </p:nvGrpSpPr>
          <p:grpSpPr>
            <a:xfrm>
              <a:off x="1162342" y="1910517"/>
              <a:ext cx="3634735" cy="1907646"/>
              <a:chOff x="1162342" y="1910517"/>
              <a:chExt cx="3634735" cy="1907646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1A99F5C-2C8C-DFD9-8DE2-166FD302923A}"/>
                  </a:ext>
                </a:extLst>
              </p:cNvPr>
              <p:cNvCxnSpPr>
                <a:cxnSpLocks/>
                <a:stCxn id="128" idx="1"/>
                <a:endCxn id="128" idx="5"/>
              </p:cNvCxnSpPr>
              <p:nvPr/>
            </p:nvCxnSpPr>
            <p:spPr>
              <a:xfrm>
                <a:off x="1162342" y="1910517"/>
                <a:ext cx="3634735" cy="1907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D0758EB3-652A-66A6-3D2E-BE7410F281B0}"/>
                  </a:ext>
                </a:extLst>
              </p:cNvPr>
              <p:cNvCxnSpPr>
                <a:cxnSpLocks/>
                <a:stCxn id="128" idx="3"/>
                <a:endCxn id="128" idx="7"/>
              </p:cNvCxnSpPr>
              <p:nvPr/>
            </p:nvCxnSpPr>
            <p:spPr>
              <a:xfrm flipV="1">
                <a:off x="1162342" y="1910517"/>
                <a:ext cx="3634735" cy="1907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5371AC5-D484-7D91-1DC6-0959D8CED19B}"/>
              </a:ext>
            </a:extLst>
          </p:cNvPr>
          <p:cNvGrpSpPr/>
          <p:nvPr/>
        </p:nvGrpSpPr>
        <p:grpSpPr>
          <a:xfrm>
            <a:off x="4471714" y="4639107"/>
            <a:ext cx="939059" cy="703462"/>
            <a:chOff x="409564" y="1515431"/>
            <a:chExt cx="5140291" cy="2697818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F094B2C-AE11-4484-42E9-2FC0011EA90F}"/>
                </a:ext>
              </a:extLst>
            </p:cNvPr>
            <p:cNvSpPr/>
            <p:nvPr/>
          </p:nvSpPr>
          <p:spPr>
            <a:xfrm>
              <a:off x="409564" y="1515431"/>
              <a:ext cx="5140291" cy="269781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26E19EC-C955-8E08-D548-4219A0077407}"/>
                </a:ext>
              </a:extLst>
            </p:cNvPr>
            <p:cNvGrpSpPr/>
            <p:nvPr/>
          </p:nvGrpSpPr>
          <p:grpSpPr>
            <a:xfrm>
              <a:off x="1162342" y="1910517"/>
              <a:ext cx="3634735" cy="1907646"/>
              <a:chOff x="1162342" y="1910517"/>
              <a:chExt cx="3634735" cy="1907646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855E069-1883-5BF0-477B-5CA1A8B0355A}"/>
                  </a:ext>
                </a:extLst>
              </p:cNvPr>
              <p:cNvCxnSpPr>
                <a:cxnSpLocks/>
                <a:stCxn id="133" idx="1"/>
                <a:endCxn id="133" idx="5"/>
              </p:cNvCxnSpPr>
              <p:nvPr/>
            </p:nvCxnSpPr>
            <p:spPr>
              <a:xfrm>
                <a:off x="1162342" y="1910517"/>
                <a:ext cx="3634735" cy="1907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FDC7564-9F0C-B228-E78E-683D96381243}"/>
                  </a:ext>
                </a:extLst>
              </p:cNvPr>
              <p:cNvCxnSpPr>
                <a:cxnSpLocks/>
                <a:stCxn id="133" idx="3"/>
                <a:endCxn id="133" idx="7"/>
              </p:cNvCxnSpPr>
              <p:nvPr/>
            </p:nvCxnSpPr>
            <p:spPr>
              <a:xfrm flipV="1">
                <a:off x="1162342" y="1910517"/>
                <a:ext cx="3634735" cy="1907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C3461B9-5E1D-1494-FAFC-B82DADABA427}"/>
              </a:ext>
            </a:extLst>
          </p:cNvPr>
          <p:cNvGrpSpPr/>
          <p:nvPr/>
        </p:nvGrpSpPr>
        <p:grpSpPr>
          <a:xfrm>
            <a:off x="7094774" y="4544120"/>
            <a:ext cx="1011049" cy="823534"/>
            <a:chOff x="409564" y="1515431"/>
            <a:chExt cx="5140291" cy="2697818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EBA7055-FD8F-BA20-2CA5-1516FBB9CA4E}"/>
                </a:ext>
              </a:extLst>
            </p:cNvPr>
            <p:cNvSpPr/>
            <p:nvPr/>
          </p:nvSpPr>
          <p:spPr>
            <a:xfrm>
              <a:off x="409564" y="1515431"/>
              <a:ext cx="5140291" cy="269781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A40CBBE-B442-EF24-3E4E-9834AB05ACF9}"/>
                </a:ext>
              </a:extLst>
            </p:cNvPr>
            <p:cNvGrpSpPr/>
            <p:nvPr/>
          </p:nvGrpSpPr>
          <p:grpSpPr>
            <a:xfrm>
              <a:off x="1162342" y="1910517"/>
              <a:ext cx="3634735" cy="1907646"/>
              <a:chOff x="1162342" y="1910517"/>
              <a:chExt cx="3634735" cy="1907646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D7DFBA95-2420-CE17-ED58-6624E116ECE6}"/>
                  </a:ext>
                </a:extLst>
              </p:cNvPr>
              <p:cNvCxnSpPr>
                <a:cxnSpLocks/>
                <a:stCxn id="138" idx="1"/>
                <a:endCxn id="138" idx="5"/>
              </p:cNvCxnSpPr>
              <p:nvPr/>
            </p:nvCxnSpPr>
            <p:spPr>
              <a:xfrm>
                <a:off x="1162342" y="1910517"/>
                <a:ext cx="3634735" cy="1907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C84D21F-62DB-2E9D-65CB-2EC06AD4E79D}"/>
                  </a:ext>
                </a:extLst>
              </p:cNvPr>
              <p:cNvCxnSpPr>
                <a:cxnSpLocks/>
                <a:stCxn id="138" idx="3"/>
                <a:endCxn id="138" idx="7"/>
              </p:cNvCxnSpPr>
              <p:nvPr/>
            </p:nvCxnSpPr>
            <p:spPr>
              <a:xfrm flipV="1">
                <a:off x="1162342" y="1910517"/>
                <a:ext cx="3634735" cy="1907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40DFDF0-393A-A638-5478-4630D5BD4947}"/>
              </a:ext>
            </a:extLst>
          </p:cNvPr>
          <p:cNvGrpSpPr/>
          <p:nvPr/>
        </p:nvGrpSpPr>
        <p:grpSpPr>
          <a:xfrm>
            <a:off x="6808468" y="5375557"/>
            <a:ext cx="1694740" cy="190924"/>
            <a:chOff x="1473006" y="5373647"/>
            <a:chExt cx="1694740" cy="190924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78D9166-FD92-2450-921E-09C345321FD9}"/>
                </a:ext>
              </a:extLst>
            </p:cNvPr>
            <p:cNvSpPr/>
            <p:nvPr/>
          </p:nvSpPr>
          <p:spPr>
            <a:xfrm>
              <a:off x="1473006" y="5373647"/>
              <a:ext cx="1694740" cy="82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 err="1">
                  <a:solidFill>
                    <a:schemeClr val="tx1"/>
                  </a:solidFill>
                </a:rPr>
                <a:t>xxxxxxxxxx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61DC2E9-9B21-00C5-2BA1-72000A4BAA29}"/>
                </a:ext>
              </a:extLst>
            </p:cNvPr>
            <p:cNvSpPr/>
            <p:nvPr/>
          </p:nvSpPr>
          <p:spPr>
            <a:xfrm>
              <a:off x="1705047" y="5487247"/>
              <a:ext cx="1230658" cy="77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>
                  <a:solidFill>
                    <a:schemeClr val="tx1"/>
                  </a:solidFill>
                </a:rPr>
                <a:t>xxxxx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4" name="Right Brace 153">
            <a:extLst>
              <a:ext uri="{FF2B5EF4-FFF2-40B4-BE49-F238E27FC236}">
                <a16:creationId xmlns:a16="http://schemas.microsoft.com/office/drawing/2014/main" id="{CDADED55-15C7-53B4-1088-748F56ED0DEB}"/>
              </a:ext>
            </a:extLst>
          </p:cNvPr>
          <p:cNvSpPr/>
          <p:nvPr/>
        </p:nvSpPr>
        <p:spPr>
          <a:xfrm>
            <a:off x="11180825" y="1406522"/>
            <a:ext cx="666872" cy="3905935"/>
          </a:xfrm>
          <a:prstGeom prst="rightBrace">
            <a:avLst>
              <a:gd name="adj1" fmla="val 8333"/>
              <a:gd name="adj2" fmla="val 518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9CE1F85-1A54-C735-BA6A-0057D7E1FD76}"/>
              </a:ext>
            </a:extLst>
          </p:cNvPr>
          <p:cNvGrpSpPr/>
          <p:nvPr/>
        </p:nvGrpSpPr>
        <p:grpSpPr>
          <a:xfrm>
            <a:off x="9530659" y="5369474"/>
            <a:ext cx="1694740" cy="190924"/>
            <a:chOff x="1473006" y="5373647"/>
            <a:chExt cx="1694740" cy="190924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D95A29A-4613-3E47-1BD3-F1DA0E56CAD5}"/>
                </a:ext>
              </a:extLst>
            </p:cNvPr>
            <p:cNvSpPr/>
            <p:nvPr/>
          </p:nvSpPr>
          <p:spPr>
            <a:xfrm>
              <a:off x="1473006" y="5373647"/>
              <a:ext cx="1694740" cy="82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 err="1">
                  <a:solidFill>
                    <a:schemeClr val="tx1"/>
                  </a:solidFill>
                </a:rPr>
                <a:t>xxxxxxxxxx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A9E1156-AAC5-FC20-2231-23A4F8FBD214}"/>
                </a:ext>
              </a:extLst>
            </p:cNvPr>
            <p:cNvSpPr/>
            <p:nvPr/>
          </p:nvSpPr>
          <p:spPr>
            <a:xfrm>
              <a:off x="1705047" y="5487247"/>
              <a:ext cx="1230658" cy="77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>
                  <a:solidFill>
                    <a:schemeClr val="tx1"/>
                  </a:solidFill>
                </a:rPr>
                <a:t>xxxxx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63D9396-3362-184D-178A-EAF970E49EBF}"/>
              </a:ext>
            </a:extLst>
          </p:cNvPr>
          <p:cNvGrpSpPr/>
          <p:nvPr/>
        </p:nvGrpSpPr>
        <p:grpSpPr>
          <a:xfrm>
            <a:off x="4082449" y="5418008"/>
            <a:ext cx="1694740" cy="190924"/>
            <a:chOff x="1473006" y="5373647"/>
            <a:chExt cx="1694740" cy="190924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5B20078-3508-5E91-85C0-925AE0A779A9}"/>
                </a:ext>
              </a:extLst>
            </p:cNvPr>
            <p:cNvSpPr/>
            <p:nvPr/>
          </p:nvSpPr>
          <p:spPr>
            <a:xfrm>
              <a:off x="1473006" y="5373647"/>
              <a:ext cx="1694740" cy="82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 err="1">
                  <a:solidFill>
                    <a:schemeClr val="tx1"/>
                  </a:solidFill>
                </a:rPr>
                <a:t>xxxxxxxxxx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BCEA7B4-F844-72ED-7B38-2AE4E1A75387}"/>
                </a:ext>
              </a:extLst>
            </p:cNvPr>
            <p:cNvSpPr/>
            <p:nvPr/>
          </p:nvSpPr>
          <p:spPr>
            <a:xfrm>
              <a:off x="1705047" y="5487247"/>
              <a:ext cx="1230658" cy="77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>
                  <a:solidFill>
                    <a:schemeClr val="tx1"/>
                  </a:solidFill>
                </a:rPr>
                <a:t>xxxxx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144DF0C-5E87-A561-2DF6-556A7A6EC6EE}"/>
              </a:ext>
            </a:extLst>
          </p:cNvPr>
          <p:cNvGrpSpPr/>
          <p:nvPr/>
        </p:nvGrpSpPr>
        <p:grpSpPr>
          <a:xfrm>
            <a:off x="1418631" y="5375985"/>
            <a:ext cx="1694740" cy="190924"/>
            <a:chOff x="1473006" y="5373647"/>
            <a:chExt cx="1694740" cy="190924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9BCC44A-0AA9-CB38-2346-5C878215CEDE}"/>
                </a:ext>
              </a:extLst>
            </p:cNvPr>
            <p:cNvSpPr/>
            <p:nvPr/>
          </p:nvSpPr>
          <p:spPr>
            <a:xfrm>
              <a:off x="1473006" y="5373647"/>
              <a:ext cx="1694740" cy="82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 err="1">
                  <a:solidFill>
                    <a:schemeClr val="tx1"/>
                  </a:solidFill>
                </a:rPr>
                <a:t>xxxxxxxxxx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33E475D-762D-40D9-F45B-FA5B47F33125}"/>
                </a:ext>
              </a:extLst>
            </p:cNvPr>
            <p:cNvSpPr/>
            <p:nvPr/>
          </p:nvSpPr>
          <p:spPr>
            <a:xfrm>
              <a:off x="1705047" y="5487247"/>
              <a:ext cx="1230658" cy="77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>
                  <a:solidFill>
                    <a:schemeClr val="tx1"/>
                  </a:solidFill>
                </a:rPr>
                <a:t>xxxxx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4F1FB87-88FE-13CD-5B92-A301B435899E}"/>
              </a:ext>
            </a:extLst>
          </p:cNvPr>
          <p:cNvSpPr/>
          <p:nvPr/>
        </p:nvSpPr>
        <p:spPr>
          <a:xfrm>
            <a:off x="11305047" y="877139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60F4A3-95E5-672C-A372-50BB8111432F}"/>
              </a:ext>
            </a:extLst>
          </p:cNvPr>
          <p:cNvSpPr/>
          <p:nvPr/>
        </p:nvSpPr>
        <p:spPr>
          <a:xfrm rot="16200000">
            <a:off x="10700531" y="2689528"/>
            <a:ext cx="2394117" cy="588821"/>
          </a:xfrm>
          <a:prstGeom prst="rect">
            <a:avLst/>
          </a:prstGeom>
          <a:solidFill>
            <a:srgbClr val="D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MOVING CONTENT </a:t>
            </a:r>
          </a:p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(30 SECONDS)</a:t>
            </a:r>
          </a:p>
          <a:p>
            <a:pPr algn="ctr"/>
            <a:endParaRPr lang="en-GB" sz="13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0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A408B-DF4C-8FDE-6217-6BCB223B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244B1B-855D-5AAA-3369-C791C048F2CE}"/>
              </a:ext>
            </a:extLst>
          </p:cNvPr>
          <p:cNvSpPr/>
          <p:nvPr/>
        </p:nvSpPr>
        <p:spPr>
          <a:xfrm>
            <a:off x="-38328" y="0"/>
            <a:ext cx="12230327" cy="534010"/>
          </a:xfrm>
          <a:prstGeom prst="rect">
            <a:avLst/>
          </a:prstGeom>
          <a:solidFill>
            <a:srgbClr val="08C615"/>
          </a:solidFill>
          <a:ln>
            <a:noFill/>
          </a:ln>
          <a:effectLst>
            <a:outerShdw blurRad="152400" dist="304800" dir="21540000" sx="90000" sy="-19000" rotWithShape="0">
              <a:srgbClr val="FFFF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3D36A-12CF-306A-8D45-927746748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6"/>
            <a:ext cx="1580083" cy="428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26572F-24DB-95B5-C5C4-8B2FC103E52B}"/>
              </a:ext>
            </a:extLst>
          </p:cNvPr>
          <p:cNvSpPr/>
          <p:nvPr/>
        </p:nvSpPr>
        <p:spPr>
          <a:xfrm>
            <a:off x="7967992" y="72247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F9ECB-B870-8CE9-EC3A-F89959A92F84}"/>
              </a:ext>
            </a:extLst>
          </p:cNvPr>
          <p:cNvSpPr/>
          <p:nvPr/>
        </p:nvSpPr>
        <p:spPr>
          <a:xfrm>
            <a:off x="9907213" y="70145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Contact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1973B3-2FBE-4BCE-BE15-2B08A55DDC41}"/>
              </a:ext>
            </a:extLst>
          </p:cNvPr>
          <p:cNvSpPr/>
          <p:nvPr/>
        </p:nvSpPr>
        <p:spPr>
          <a:xfrm>
            <a:off x="8614399" y="64191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Cafe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6B072A-24AE-551F-D921-54E2F5A8FAB3}"/>
              </a:ext>
            </a:extLst>
          </p:cNvPr>
          <p:cNvSpPr/>
          <p:nvPr/>
        </p:nvSpPr>
        <p:spPr>
          <a:xfrm>
            <a:off x="-38328" y="527968"/>
            <a:ext cx="12230328" cy="51766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A144-54F4-B95A-24BE-32158EBCFF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31079" y="79078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About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4921DD-31FA-21BD-3618-E8A94D940574}"/>
              </a:ext>
            </a:extLst>
          </p:cNvPr>
          <p:cNvSpPr/>
          <p:nvPr/>
        </p:nvSpPr>
        <p:spPr>
          <a:xfrm>
            <a:off x="9260806" y="7312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Park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A8D792-9D38-E98A-9FEE-CA64F3C2C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3984" y="682893"/>
            <a:ext cx="4284032" cy="60422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FD4F78A-EDAC-73B3-7C3C-467164AF9994}"/>
              </a:ext>
            </a:extLst>
          </p:cNvPr>
          <p:cNvSpPr/>
          <p:nvPr/>
        </p:nvSpPr>
        <p:spPr>
          <a:xfrm>
            <a:off x="10194482" y="5777647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Colletta Atlanta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B53F1A-4B22-1382-5A32-F6EB47640CFB}"/>
              </a:ext>
            </a:extLst>
          </p:cNvPr>
          <p:cNvSpPr/>
          <p:nvPr/>
        </p:nvSpPr>
        <p:spPr>
          <a:xfrm>
            <a:off x="10194482" y="6068371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22 Foothead Sheet</a:t>
            </a:r>
          </a:p>
          <a:p>
            <a:pPr algn="ctr"/>
            <a:r>
              <a:rPr lang="en-US" sz="900" dirty="0"/>
              <a:t>Glasgow</a:t>
            </a:r>
          </a:p>
          <a:p>
            <a:pPr algn="ctr"/>
            <a:r>
              <a:rPr lang="en-US" sz="900" dirty="0"/>
              <a:t>G21 0RE</a:t>
            </a:r>
            <a:endParaRPr lang="en-GB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F58AB5-64BC-E69D-A05B-8191970EFD3F}"/>
              </a:ext>
            </a:extLst>
          </p:cNvPr>
          <p:cNvSpPr/>
          <p:nvPr/>
        </p:nvSpPr>
        <p:spPr>
          <a:xfrm rot="19438459">
            <a:off x="78261" y="771507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SHOP PAGE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9B6CBC-D0D5-E7B2-44E0-72DEA378F9E9}"/>
              </a:ext>
            </a:extLst>
          </p:cNvPr>
          <p:cNvSpPr/>
          <p:nvPr/>
        </p:nvSpPr>
        <p:spPr>
          <a:xfrm>
            <a:off x="4466116" y="1573778"/>
            <a:ext cx="3771900" cy="273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5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Presenting our Shopping Selections :</a:t>
            </a:r>
          </a:p>
          <a:p>
            <a:br>
              <a:rPr lang="en-GB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92E5F1-A7C2-36FB-9F90-C70E0986CA62}"/>
              </a:ext>
            </a:extLst>
          </p:cNvPr>
          <p:cNvSpPr/>
          <p:nvPr/>
        </p:nvSpPr>
        <p:spPr>
          <a:xfrm>
            <a:off x="1196504" y="1818358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DF2700-BBA4-A397-F7AE-BB0A4BB7C5BD}"/>
              </a:ext>
            </a:extLst>
          </p:cNvPr>
          <p:cNvSpPr/>
          <p:nvPr/>
        </p:nvSpPr>
        <p:spPr>
          <a:xfrm>
            <a:off x="6141828" y="1818976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1E5420-80F7-37DD-E8AB-07ED16124B04}"/>
              </a:ext>
            </a:extLst>
          </p:cNvPr>
          <p:cNvSpPr/>
          <p:nvPr/>
        </p:nvSpPr>
        <p:spPr>
          <a:xfrm>
            <a:off x="3669166" y="1818358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55595E-66B1-14EE-E5F9-D3A55C9F6C99}"/>
              </a:ext>
            </a:extLst>
          </p:cNvPr>
          <p:cNvSpPr/>
          <p:nvPr/>
        </p:nvSpPr>
        <p:spPr>
          <a:xfrm>
            <a:off x="1196504" y="3052867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FFC4D1-AF6F-C463-E750-B480E07D9F7E}"/>
              </a:ext>
            </a:extLst>
          </p:cNvPr>
          <p:cNvSpPr/>
          <p:nvPr/>
        </p:nvSpPr>
        <p:spPr>
          <a:xfrm>
            <a:off x="6141828" y="3069963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DD3D0B-6B30-096F-382A-AEB0907F19BE}"/>
              </a:ext>
            </a:extLst>
          </p:cNvPr>
          <p:cNvSpPr/>
          <p:nvPr/>
        </p:nvSpPr>
        <p:spPr>
          <a:xfrm>
            <a:off x="3669166" y="3052867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A1DC84-3E18-35E0-D86B-F797420F0838}"/>
              </a:ext>
            </a:extLst>
          </p:cNvPr>
          <p:cNvSpPr/>
          <p:nvPr/>
        </p:nvSpPr>
        <p:spPr>
          <a:xfrm>
            <a:off x="1196504" y="4273364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3E02E2-1F49-DABC-3691-58271152F192}"/>
              </a:ext>
            </a:extLst>
          </p:cNvPr>
          <p:cNvSpPr/>
          <p:nvPr/>
        </p:nvSpPr>
        <p:spPr>
          <a:xfrm>
            <a:off x="3669166" y="4273364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70870A-B83C-0778-CE7B-6B0577693C2F}"/>
              </a:ext>
            </a:extLst>
          </p:cNvPr>
          <p:cNvSpPr/>
          <p:nvPr/>
        </p:nvSpPr>
        <p:spPr>
          <a:xfrm>
            <a:off x="6141825" y="4256886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BD763A-E1CB-3DCC-5184-04BE55AD3FDC}"/>
              </a:ext>
            </a:extLst>
          </p:cNvPr>
          <p:cNvSpPr/>
          <p:nvPr/>
        </p:nvSpPr>
        <p:spPr>
          <a:xfrm>
            <a:off x="8612263" y="1798474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7D1768-E5C8-02F7-797E-8249731D610D}"/>
              </a:ext>
            </a:extLst>
          </p:cNvPr>
          <p:cNvSpPr/>
          <p:nvPr/>
        </p:nvSpPr>
        <p:spPr>
          <a:xfrm>
            <a:off x="8612263" y="3053112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CCB42F-1BA9-B26A-FF3A-AC37BA175979}"/>
              </a:ext>
            </a:extLst>
          </p:cNvPr>
          <p:cNvSpPr/>
          <p:nvPr/>
        </p:nvSpPr>
        <p:spPr>
          <a:xfrm>
            <a:off x="8612263" y="4256886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B6AE4C-C7EE-58A6-2758-2DADD536FB68}"/>
              </a:ext>
            </a:extLst>
          </p:cNvPr>
          <p:cNvSpPr/>
          <p:nvPr/>
        </p:nvSpPr>
        <p:spPr>
          <a:xfrm>
            <a:off x="-38328" y="5429250"/>
            <a:ext cx="12230326" cy="1414857"/>
          </a:xfrm>
          <a:prstGeom prst="rect">
            <a:avLst/>
          </a:prstGeom>
          <a:solidFill>
            <a:srgbClr val="08C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3A89144-8F6E-B340-79B7-A022AA525282}"/>
              </a:ext>
            </a:extLst>
          </p:cNvPr>
          <p:cNvGrpSpPr/>
          <p:nvPr/>
        </p:nvGrpSpPr>
        <p:grpSpPr>
          <a:xfrm>
            <a:off x="569418" y="5540045"/>
            <a:ext cx="11159916" cy="983338"/>
            <a:chOff x="569418" y="5540045"/>
            <a:chExt cx="11159916" cy="98333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0EFD3D-9520-6E29-BCF9-95B20C78E026}"/>
                </a:ext>
              </a:extLst>
            </p:cNvPr>
            <p:cNvSpPr/>
            <p:nvPr/>
          </p:nvSpPr>
          <p:spPr>
            <a:xfrm>
              <a:off x="569418" y="5540045"/>
              <a:ext cx="1475390" cy="134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3408C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Sitemap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B6BAAB8-A7B1-1C9B-6C27-A068CA6D6931}"/>
                </a:ext>
              </a:extLst>
            </p:cNvPr>
            <p:cNvSpPr/>
            <p:nvPr/>
          </p:nvSpPr>
          <p:spPr>
            <a:xfrm>
              <a:off x="10194482" y="5777647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Colletta Atlanta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E56DCC-C744-15CD-BF9A-1FFD058B3720}"/>
                </a:ext>
              </a:extLst>
            </p:cNvPr>
            <p:cNvSpPr/>
            <p:nvPr/>
          </p:nvSpPr>
          <p:spPr>
            <a:xfrm>
              <a:off x="10194482" y="6068371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22 Foothead Sheet</a:t>
              </a:r>
            </a:p>
            <a:p>
              <a:pPr algn="ctr"/>
              <a:r>
                <a:rPr lang="en-US" sz="900" dirty="0"/>
                <a:t>Glasgow</a:t>
              </a:r>
            </a:p>
            <a:p>
              <a:pPr algn="ctr"/>
              <a:r>
                <a:rPr lang="en-US" sz="900" dirty="0"/>
                <a:t>G21 0RE</a:t>
              </a:r>
              <a:endParaRPr lang="en-GB" sz="9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4122CF3-73E2-A0B9-FA1B-A4336D9D5157}"/>
                </a:ext>
              </a:extLst>
            </p:cNvPr>
            <p:cNvSpPr/>
            <p:nvPr/>
          </p:nvSpPr>
          <p:spPr>
            <a:xfrm>
              <a:off x="10058400" y="6391322"/>
              <a:ext cx="1670934" cy="132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50" dirty="0">
                  <a:solidFill>
                    <a:srgbClr val="3408C6"/>
                  </a:solidFill>
                </a:rPr>
                <a:t>© 2024 - Colletta Atlanta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61E460B-7A8B-9CBE-FC08-674F1B75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640" y="5877325"/>
              <a:ext cx="1390721" cy="400071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83A737E-399E-F15D-62DE-F60AC8587491}"/>
              </a:ext>
            </a:extLst>
          </p:cNvPr>
          <p:cNvSpPr/>
          <p:nvPr/>
        </p:nvSpPr>
        <p:spPr>
          <a:xfrm>
            <a:off x="576689" y="575094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Home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2036ED-25A7-82D8-76A2-A153B06A037A}"/>
              </a:ext>
            </a:extLst>
          </p:cNvPr>
          <p:cNvSpPr/>
          <p:nvPr/>
        </p:nvSpPr>
        <p:spPr>
          <a:xfrm>
            <a:off x="576689" y="606837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Cafe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469C362-A3D5-AE26-1AA0-C22BAEEB43E8}"/>
              </a:ext>
            </a:extLst>
          </p:cNvPr>
          <p:cNvSpPr/>
          <p:nvPr/>
        </p:nvSpPr>
        <p:spPr>
          <a:xfrm>
            <a:off x="576689" y="5906925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Shop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FA742B-5EFD-E594-A3F1-96A897C41631}"/>
              </a:ext>
            </a:extLst>
          </p:cNvPr>
          <p:cNvSpPr/>
          <p:nvPr/>
        </p:nvSpPr>
        <p:spPr>
          <a:xfrm>
            <a:off x="581674" y="623139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Park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3BD661A-5BF1-4888-AA1E-2C62C789EFC4}"/>
              </a:ext>
            </a:extLst>
          </p:cNvPr>
          <p:cNvSpPr/>
          <p:nvPr/>
        </p:nvSpPr>
        <p:spPr>
          <a:xfrm>
            <a:off x="576689" y="639422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Contact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FC7967-D781-3326-CAF5-9C7DB9442D0D}"/>
              </a:ext>
            </a:extLst>
          </p:cNvPr>
          <p:cNvSpPr/>
          <p:nvPr/>
        </p:nvSpPr>
        <p:spPr>
          <a:xfrm>
            <a:off x="576689" y="6557049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About</a:t>
            </a:r>
          </a:p>
        </p:txBody>
      </p:sp>
      <p:pic>
        <p:nvPicPr>
          <p:cNvPr id="82" name="Picture 81" descr="A group of wrapped presents under a tree&#10;&#10;Description automatically generated">
            <a:extLst>
              <a:ext uri="{FF2B5EF4-FFF2-40B4-BE49-F238E27FC236}">
                <a16:creationId xmlns:a16="http://schemas.microsoft.com/office/drawing/2014/main" id="{5D1BC8D5-4AA3-CEDA-A5B7-729BF016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82" y="1841019"/>
            <a:ext cx="205605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47F346D-673D-E199-4761-47FBE04D7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938" y="1827985"/>
            <a:ext cx="2098415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E6A4872-C0DA-7442-E779-CA3322AD89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006" y="3078934"/>
            <a:ext cx="2075010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B66C225-2A85-CC3D-A4DE-33943E48F4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474" y="3067757"/>
            <a:ext cx="206413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E690118-4F61-BE1B-63C6-FF5406514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682" y="3078934"/>
            <a:ext cx="205605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85CFF94-4D49-908C-A5BA-F66EF7F330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682" y="4285550"/>
            <a:ext cx="2079460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0C65D17-3F01-0BBC-1A9C-A712D5CAB3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929" y="4289788"/>
            <a:ext cx="2069683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5D8D1B1-D5A9-B4C7-EC86-950F40BEBD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006" y="4288806"/>
            <a:ext cx="2075010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7EB34EF-B1FF-53C8-597C-10F0F1031B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5668" y="3076614"/>
            <a:ext cx="207500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FC1F883-0237-25D6-8AFF-B4F45DF230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2668" y="4259594"/>
            <a:ext cx="2098414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ECD8875-A6DC-1CC5-C835-A99923263A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2668" y="1822019"/>
            <a:ext cx="207800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7" name="Picture 96" descr="A hand holding a card with hearts on it&#10;&#10;Description automatically generated">
            <a:extLst>
              <a:ext uri="{FF2B5EF4-FFF2-40B4-BE49-F238E27FC236}">
                <a16:creationId xmlns:a16="http://schemas.microsoft.com/office/drawing/2014/main" id="{93438406-C7C3-71BE-1DD4-53B4218D20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37" y="1837720"/>
            <a:ext cx="2073879" cy="101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DC99F-E8AC-87C2-54D9-21E44B55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42BA02-AFDA-431A-957B-34178CCCA30C}"/>
              </a:ext>
            </a:extLst>
          </p:cNvPr>
          <p:cNvSpPr/>
          <p:nvPr/>
        </p:nvSpPr>
        <p:spPr>
          <a:xfrm>
            <a:off x="-38328" y="0"/>
            <a:ext cx="12230327" cy="534010"/>
          </a:xfrm>
          <a:prstGeom prst="rect">
            <a:avLst/>
          </a:prstGeom>
          <a:solidFill>
            <a:srgbClr val="08C615"/>
          </a:solidFill>
          <a:ln>
            <a:noFill/>
          </a:ln>
          <a:effectLst>
            <a:outerShdw blurRad="152400" dist="304800" dir="21540000" sx="90000" sy="-19000" rotWithShape="0">
              <a:srgbClr val="FFFF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00124-216F-EF94-7EF8-44A765E61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6"/>
            <a:ext cx="1580083" cy="428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BE25F-325F-3D36-7C0A-C27D8C1DE3A8}"/>
              </a:ext>
            </a:extLst>
          </p:cNvPr>
          <p:cNvSpPr/>
          <p:nvPr/>
        </p:nvSpPr>
        <p:spPr>
          <a:xfrm>
            <a:off x="8138404" y="8413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BADE30-BD8D-B734-64F3-3F600E9642B5}"/>
              </a:ext>
            </a:extLst>
          </p:cNvPr>
          <p:cNvSpPr/>
          <p:nvPr/>
        </p:nvSpPr>
        <p:spPr>
          <a:xfrm>
            <a:off x="9907213" y="70145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Contact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3FC364-5652-D68E-0641-6BC0FC185C2B}"/>
              </a:ext>
            </a:extLst>
          </p:cNvPr>
          <p:cNvSpPr/>
          <p:nvPr/>
        </p:nvSpPr>
        <p:spPr>
          <a:xfrm>
            <a:off x="-38328" y="527968"/>
            <a:ext cx="12230328" cy="51766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F1903B-E9BA-95B4-79CE-AB040F295B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31079" y="79078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About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E05A0D-844D-84E5-0953-3D303F6E0958}"/>
              </a:ext>
            </a:extLst>
          </p:cNvPr>
          <p:cNvSpPr/>
          <p:nvPr/>
        </p:nvSpPr>
        <p:spPr>
          <a:xfrm>
            <a:off x="8727792" y="88061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Shop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8743AC-E148-177D-74B8-D93BBF814566}"/>
              </a:ext>
            </a:extLst>
          </p:cNvPr>
          <p:cNvSpPr/>
          <p:nvPr/>
        </p:nvSpPr>
        <p:spPr>
          <a:xfrm>
            <a:off x="9260806" y="7312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Park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9E77B2-A5E7-AE2F-11ED-CC2FA1E1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406" y="682893"/>
            <a:ext cx="3353187" cy="60422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8E7C80-92AE-7137-04CF-3EF0EC97750F}"/>
              </a:ext>
            </a:extLst>
          </p:cNvPr>
          <p:cNvSpPr/>
          <p:nvPr/>
        </p:nvSpPr>
        <p:spPr>
          <a:xfrm>
            <a:off x="10194482" y="5777647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Colletta Atlanta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02B8A7-0261-D81D-00AF-BF4B426F45CE}"/>
              </a:ext>
            </a:extLst>
          </p:cNvPr>
          <p:cNvSpPr/>
          <p:nvPr/>
        </p:nvSpPr>
        <p:spPr>
          <a:xfrm>
            <a:off x="10194482" y="6068371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22 Foothead Sheet</a:t>
            </a:r>
          </a:p>
          <a:p>
            <a:pPr algn="ctr"/>
            <a:r>
              <a:rPr lang="en-US" sz="900" dirty="0"/>
              <a:t>Glasgow</a:t>
            </a:r>
          </a:p>
          <a:p>
            <a:pPr algn="ctr"/>
            <a:r>
              <a:rPr lang="en-US" sz="900" dirty="0"/>
              <a:t>G21 0RE</a:t>
            </a:r>
            <a:endParaRPr lang="en-GB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C3315D-4FEB-9270-B3B5-45A5B33E67BD}"/>
              </a:ext>
            </a:extLst>
          </p:cNvPr>
          <p:cNvSpPr/>
          <p:nvPr/>
        </p:nvSpPr>
        <p:spPr>
          <a:xfrm rot="19438459">
            <a:off x="78261" y="771507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CAFE PAGE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9D711F-0DDF-F481-25B0-EE1BDD876881}"/>
              </a:ext>
            </a:extLst>
          </p:cNvPr>
          <p:cNvSpPr/>
          <p:nvPr/>
        </p:nvSpPr>
        <p:spPr>
          <a:xfrm>
            <a:off x="4699434" y="1352731"/>
            <a:ext cx="3771900" cy="273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5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Presenting Our Menu Selections: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7DD166-531F-4A8D-C68A-48F88A3DCE80}"/>
              </a:ext>
            </a:extLst>
          </p:cNvPr>
          <p:cNvSpPr/>
          <p:nvPr/>
        </p:nvSpPr>
        <p:spPr>
          <a:xfrm>
            <a:off x="1196504" y="1818358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CD5CAA-CFBE-0594-1410-90C97E629FE7}"/>
              </a:ext>
            </a:extLst>
          </p:cNvPr>
          <p:cNvSpPr/>
          <p:nvPr/>
        </p:nvSpPr>
        <p:spPr>
          <a:xfrm>
            <a:off x="6141828" y="1818976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CEB0D0-0B84-D016-A3FF-FA3A22C4EE25}"/>
              </a:ext>
            </a:extLst>
          </p:cNvPr>
          <p:cNvSpPr/>
          <p:nvPr/>
        </p:nvSpPr>
        <p:spPr>
          <a:xfrm>
            <a:off x="3669166" y="1818358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13C12E-97D9-97ED-E7AF-C493976654F0}"/>
              </a:ext>
            </a:extLst>
          </p:cNvPr>
          <p:cNvSpPr/>
          <p:nvPr/>
        </p:nvSpPr>
        <p:spPr>
          <a:xfrm>
            <a:off x="1196504" y="3052867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50C27A-3098-BCE6-81F6-B1C16B88F74C}"/>
              </a:ext>
            </a:extLst>
          </p:cNvPr>
          <p:cNvSpPr/>
          <p:nvPr/>
        </p:nvSpPr>
        <p:spPr>
          <a:xfrm>
            <a:off x="6141828" y="3069963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F1BEF7-62B3-C8E5-7A24-973C11239EA4}"/>
              </a:ext>
            </a:extLst>
          </p:cNvPr>
          <p:cNvSpPr/>
          <p:nvPr/>
        </p:nvSpPr>
        <p:spPr>
          <a:xfrm>
            <a:off x="3669166" y="3052867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1D48D-793A-8D17-2D2C-A670E78734D8}"/>
              </a:ext>
            </a:extLst>
          </p:cNvPr>
          <p:cNvSpPr/>
          <p:nvPr/>
        </p:nvSpPr>
        <p:spPr>
          <a:xfrm>
            <a:off x="3669166" y="4273364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9D9EFC4-212C-4F9A-5DDF-F7A22D9C31B4}"/>
              </a:ext>
            </a:extLst>
          </p:cNvPr>
          <p:cNvSpPr/>
          <p:nvPr/>
        </p:nvSpPr>
        <p:spPr>
          <a:xfrm>
            <a:off x="6141825" y="4256886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BDDDF5-59EF-8418-EFBB-8E3A6A0E68E6}"/>
              </a:ext>
            </a:extLst>
          </p:cNvPr>
          <p:cNvSpPr/>
          <p:nvPr/>
        </p:nvSpPr>
        <p:spPr>
          <a:xfrm>
            <a:off x="8612263" y="1798474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E9E026-E77D-1E09-03BC-9D87FD10D5DB}"/>
              </a:ext>
            </a:extLst>
          </p:cNvPr>
          <p:cNvSpPr/>
          <p:nvPr/>
        </p:nvSpPr>
        <p:spPr>
          <a:xfrm>
            <a:off x="8612263" y="3053112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8381A76-3019-B6B1-1F86-E3F1D290FC8E}"/>
              </a:ext>
            </a:extLst>
          </p:cNvPr>
          <p:cNvSpPr/>
          <p:nvPr/>
        </p:nvSpPr>
        <p:spPr>
          <a:xfrm>
            <a:off x="-38328" y="5429250"/>
            <a:ext cx="12230326" cy="1414857"/>
          </a:xfrm>
          <a:prstGeom prst="rect">
            <a:avLst/>
          </a:prstGeom>
          <a:solidFill>
            <a:srgbClr val="08C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B006A8D-EEA4-AA55-CFBB-54CB1F8A861E}"/>
              </a:ext>
            </a:extLst>
          </p:cNvPr>
          <p:cNvGrpSpPr/>
          <p:nvPr/>
        </p:nvGrpSpPr>
        <p:grpSpPr>
          <a:xfrm>
            <a:off x="569418" y="5540045"/>
            <a:ext cx="11159916" cy="983338"/>
            <a:chOff x="569418" y="5540045"/>
            <a:chExt cx="11159916" cy="98333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DAE538F-D1F6-0674-90BA-3A23952822F9}"/>
                </a:ext>
              </a:extLst>
            </p:cNvPr>
            <p:cNvSpPr/>
            <p:nvPr/>
          </p:nvSpPr>
          <p:spPr>
            <a:xfrm>
              <a:off x="569418" y="5540045"/>
              <a:ext cx="1475390" cy="134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3408C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Sitemap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DEF9D7C-E887-34B4-549B-CE71255195B3}"/>
                </a:ext>
              </a:extLst>
            </p:cNvPr>
            <p:cNvSpPr/>
            <p:nvPr/>
          </p:nvSpPr>
          <p:spPr>
            <a:xfrm>
              <a:off x="10194482" y="5777647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Colletta Atlanta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0E2D88-A3DB-487D-6AF2-71E6CFCD8253}"/>
                </a:ext>
              </a:extLst>
            </p:cNvPr>
            <p:cNvSpPr/>
            <p:nvPr/>
          </p:nvSpPr>
          <p:spPr>
            <a:xfrm>
              <a:off x="10194482" y="6068371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22 Foothead Sheet</a:t>
              </a:r>
            </a:p>
            <a:p>
              <a:pPr algn="ctr"/>
              <a:r>
                <a:rPr lang="en-US" sz="900" dirty="0"/>
                <a:t>Glasgow</a:t>
              </a:r>
            </a:p>
            <a:p>
              <a:pPr algn="ctr"/>
              <a:r>
                <a:rPr lang="en-US" sz="900" dirty="0"/>
                <a:t>G21 0RE</a:t>
              </a:r>
              <a:endParaRPr lang="en-GB" sz="9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3E0BCA0-8941-87A3-80F1-1C513FBD9D4B}"/>
                </a:ext>
              </a:extLst>
            </p:cNvPr>
            <p:cNvSpPr/>
            <p:nvPr/>
          </p:nvSpPr>
          <p:spPr>
            <a:xfrm>
              <a:off x="10058400" y="6391322"/>
              <a:ext cx="1670934" cy="132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50" dirty="0">
                  <a:solidFill>
                    <a:srgbClr val="3408C6"/>
                  </a:solidFill>
                </a:rPr>
                <a:t>© 2024 - Colletta Atlanta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CD22BA-C32A-E594-402D-5143BF071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640" y="5877325"/>
              <a:ext cx="1390721" cy="400071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03BF8E5-F941-8308-6033-8AA9C49FB1E5}"/>
              </a:ext>
            </a:extLst>
          </p:cNvPr>
          <p:cNvSpPr/>
          <p:nvPr/>
        </p:nvSpPr>
        <p:spPr>
          <a:xfrm>
            <a:off x="576689" y="575094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Home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572B052-E965-EABD-6322-0252F1D3328D}"/>
              </a:ext>
            </a:extLst>
          </p:cNvPr>
          <p:cNvSpPr/>
          <p:nvPr/>
        </p:nvSpPr>
        <p:spPr>
          <a:xfrm>
            <a:off x="576689" y="606837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Cafe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53926B4-C2FF-3DEC-58D6-90E134638E0F}"/>
              </a:ext>
            </a:extLst>
          </p:cNvPr>
          <p:cNvSpPr/>
          <p:nvPr/>
        </p:nvSpPr>
        <p:spPr>
          <a:xfrm>
            <a:off x="576689" y="5906925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Shop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DEB1FA2-3F42-D587-0FB9-EAA8E6E9BFF0}"/>
              </a:ext>
            </a:extLst>
          </p:cNvPr>
          <p:cNvSpPr/>
          <p:nvPr/>
        </p:nvSpPr>
        <p:spPr>
          <a:xfrm>
            <a:off x="581674" y="623139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Park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E4647C5-950E-0A5E-AAAB-D73506F4A72E}"/>
              </a:ext>
            </a:extLst>
          </p:cNvPr>
          <p:cNvSpPr/>
          <p:nvPr/>
        </p:nvSpPr>
        <p:spPr>
          <a:xfrm>
            <a:off x="576689" y="639422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Contact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0DAB355-1A81-798D-A2A4-22FBDEB682A7}"/>
              </a:ext>
            </a:extLst>
          </p:cNvPr>
          <p:cNvSpPr/>
          <p:nvPr/>
        </p:nvSpPr>
        <p:spPr>
          <a:xfrm>
            <a:off x="576689" y="6557049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About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44B843E-961A-C043-9FC6-BB21269E9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682" y="1841019"/>
            <a:ext cx="207500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79C3FFD-ECBF-05E9-8592-2A9F679FC5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929" y="1827985"/>
            <a:ext cx="2069683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A1EB44C-582D-6DDC-EDCB-58D6882EC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006" y="3078934"/>
            <a:ext cx="2075010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B7D1CD0-1A17-7762-28EE-76AD275500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940" y="3067757"/>
            <a:ext cx="2079464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D771672-9364-4F1A-CCBF-27762DB5BF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682" y="3078934"/>
            <a:ext cx="205605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6A77404-C8B9-74BE-0666-475CAE0292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929" y="4289788"/>
            <a:ext cx="2069475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2E7BBAC-9E9C-79EA-E472-E1526B2E5E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006" y="4279910"/>
            <a:ext cx="2075010" cy="1041823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68B2DFA-DF7B-7547-EA45-8527E8E097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2668" y="3076614"/>
            <a:ext cx="207800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E8C7490-8F7E-667C-ED28-EADA208257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6718" y="1822019"/>
            <a:ext cx="209395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F822A822-1F24-B453-7467-20DD758017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4056" y="1837720"/>
            <a:ext cx="2093960" cy="101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7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41753-FD26-A442-97C3-BF72FD45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C6A897-0899-CAAF-9873-79378A4ACB8E}"/>
              </a:ext>
            </a:extLst>
          </p:cNvPr>
          <p:cNvSpPr/>
          <p:nvPr/>
        </p:nvSpPr>
        <p:spPr>
          <a:xfrm>
            <a:off x="-38328" y="0"/>
            <a:ext cx="12230327" cy="534010"/>
          </a:xfrm>
          <a:prstGeom prst="rect">
            <a:avLst/>
          </a:prstGeom>
          <a:solidFill>
            <a:srgbClr val="08C615"/>
          </a:solidFill>
          <a:ln>
            <a:noFill/>
          </a:ln>
          <a:effectLst>
            <a:outerShdw blurRad="152400" dist="304800" dir="21540000" sx="90000" sy="-19000" rotWithShape="0">
              <a:srgbClr val="FFFF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F2470-83F1-796D-5087-0163B4E39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6"/>
            <a:ext cx="1580083" cy="428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7C675-50F0-6D91-8213-E1DD04721665}"/>
              </a:ext>
            </a:extLst>
          </p:cNvPr>
          <p:cNvSpPr/>
          <p:nvPr/>
        </p:nvSpPr>
        <p:spPr>
          <a:xfrm>
            <a:off x="8183173" y="8866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B23436-491A-1E88-5F07-A6D6531E697D}"/>
              </a:ext>
            </a:extLst>
          </p:cNvPr>
          <p:cNvSpPr/>
          <p:nvPr/>
        </p:nvSpPr>
        <p:spPr>
          <a:xfrm>
            <a:off x="9930149" y="88974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Contact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9EADB-F89B-0BA3-5DF6-21B7457FA8F1}"/>
              </a:ext>
            </a:extLst>
          </p:cNvPr>
          <p:cNvSpPr/>
          <p:nvPr/>
        </p:nvSpPr>
        <p:spPr>
          <a:xfrm>
            <a:off x="-38328" y="527968"/>
            <a:ext cx="12230328" cy="51766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7A39F3-84CC-94D9-6FD4-90615F0AFE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31079" y="79078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About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C4BE8-2887-8F19-703A-12652E48FF1A}"/>
              </a:ext>
            </a:extLst>
          </p:cNvPr>
          <p:cNvSpPr/>
          <p:nvPr/>
        </p:nvSpPr>
        <p:spPr>
          <a:xfrm>
            <a:off x="8781680" y="8866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Shop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618E76-7D97-989A-CB0A-8647444ECEA4}"/>
              </a:ext>
            </a:extLst>
          </p:cNvPr>
          <p:cNvSpPr/>
          <p:nvPr/>
        </p:nvSpPr>
        <p:spPr>
          <a:xfrm>
            <a:off x="9260806" y="7312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Trade Gothic Next Heavy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56C8B0-0B94-0DB2-4D94-C99447B54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974" y="974995"/>
            <a:ext cx="4859981" cy="8757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DAFCB8-AC98-4864-EA20-57A651B74A75}"/>
              </a:ext>
            </a:extLst>
          </p:cNvPr>
          <p:cNvSpPr/>
          <p:nvPr/>
        </p:nvSpPr>
        <p:spPr>
          <a:xfrm>
            <a:off x="10194482" y="5777647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Colletta Atlanta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8ED5E4-9754-52DA-4343-0A2CB19B8450}"/>
              </a:ext>
            </a:extLst>
          </p:cNvPr>
          <p:cNvSpPr/>
          <p:nvPr/>
        </p:nvSpPr>
        <p:spPr>
          <a:xfrm>
            <a:off x="10194482" y="6068371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22 Foothead Sheet</a:t>
            </a:r>
          </a:p>
          <a:p>
            <a:pPr algn="ctr"/>
            <a:r>
              <a:rPr lang="en-US" sz="900" dirty="0"/>
              <a:t>Glasgow</a:t>
            </a:r>
          </a:p>
          <a:p>
            <a:pPr algn="ctr"/>
            <a:r>
              <a:rPr lang="en-US" sz="900" dirty="0"/>
              <a:t>G21 0RE</a:t>
            </a:r>
            <a:endParaRPr lang="en-GB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4AD7A5-1026-301A-F989-A381F3781C06}"/>
              </a:ext>
            </a:extLst>
          </p:cNvPr>
          <p:cNvSpPr/>
          <p:nvPr/>
        </p:nvSpPr>
        <p:spPr>
          <a:xfrm rot="19438459">
            <a:off x="-225443" y="554982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PARK PAGE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69039C-8E74-5FCC-9C83-906A25D29BFE}"/>
              </a:ext>
            </a:extLst>
          </p:cNvPr>
          <p:cNvSpPr/>
          <p:nvPr/>
        </p:nvSpPr>
        <p:spPr>
          <a:xfrm>
            <a:off x="-38328" y="5429250"/>
            <a:ext cx="12230326" cy="1414857"/>
          </a:xfrm>
          <a:prstGeom prst="rect">
            <a:avLst/>
          </a:prstGeom>
          <a:solidFill>
            <a:srgbClr val="08C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D842A13-7DA8-1DFC-C37A-5252CE247DA4}"/>
              </a:ext>
            </a:extLst>
          </p:cNvPr>
          <p:cNvGrpSpPr/>
          <p:nvPr/>
        </p:nvGrpSpPr>
        <p:grpSpPr>
          <a:xfrm>
            <a:off x="569418" y="5540045"/>
            <a:ext cx="11159916" cy="983338"/>
            <a:chOff x="569418" y="5540045"/>
            <a:chExt cx="11159916" cy="98333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FB1A4B-6E97-4A75-309C-EEC7160AC29E}"/>
                </a:ext>
              </a:extLst>
            </p:cNvPr>
            <p:cNvSpPr/>
            <p:nvPr/>
          </p:nvSpPr>
          <p:spPr>
            <a:xfrm>
              <a:off x="569418" y="5540045"/>
              <a:ext cx="1475390" cy="134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3408C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Sitemap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528308E-4D8D-FCEF-5D20-92139F011608}"/>
                </a:ext>
              </a:extLst>
            </p:cNvPr>
            <p:cNvSpPr/>
            <p:nvPr/>
          </p:nvSpPr>
          <p:spPr>
            <a:xfrm>
              <a:off x="10194482" y="5777647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Colletta Atlanta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11BE717-17EB-BA9C-B2BD-1F5DD340217B}"/>
                </a:ext>
              </a:extLst>
            </p:cNvPr>
            <p:cNvSpPr/>
            <p:nvPr/>
          </p:nvSpPr>
          <p:spPr>
            <a:xfrm>
              <a:off x="10194482" y="6068371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22 Foothead Sheet</a:t>
              </a:r>
            </a:p>
            <a:p>
              <a:pPr algn="ctr"/>
              <a:r>
                <a:rPr lang="en-US" sz="900" dirty="0"/>
                <a:t>Glasgow</a:t>
              </a:r>
            </a:p>
            <a:p>
              <a:pPr algn="ctr"/>
              <a:r>
                <a:rPr lang="en-US" sz="900" dirty="0"/>
                <a:t>G21 0RE</a:t>
              </a:r>
              <a:endParaRPr lang="en-GB" sz="9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50594A-828D-5835-4D12-306F5D1E60D9}"/>
                </a:ext>
              </a:extLst>
            </p:cNvPr>
            <p:cNvSpPr/>
            <p:nvPr/>
          </p:nvSpPr>
          <p:spPr>
            <a:xfrm>
              <a:off x="10058400" y="6391322"/>
              <a:ext cx="1670934" cy="132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50" dirty="0">
                  <a:solidFill>
                    <a:srgbClr val="3408C6"/>
                  </a:solidFill>
                </a:rPr>
                <a:t>© 2024 - Colletta Atlanta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78DCFE1-0268-B38F-543B-EED0A3414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640" y="5877325"/>
              <a:ext cx="1390721" cy="400071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ABC096F-5032-E851-DC1F-3C3EE3433EA6}"/>
              </a:ext>
            </a:extLst>
          </p:cNvPr>
          <p:cNvSpPr/>
          <p:nvPr/>
        </p:nvSpPr>
        <p:spPr>
          <a:xfrm>
            <a:off x="576689" y="575094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Home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55E3A7-A422-8A73-B389-71751E033C24}"/>
              </a:ext>
            </a:extLst>
          </p:cNvPr>
          <p:cNvSpPr/>
          <p:nvPr/>
        </p:nvSpPr>
        <p:spPr>
          <a:xfrm>
            <a:off x="576689" y="606837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Cafe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CBF4DA1-C8E0-50DD-B747-FFE632747D45}"/>
              </a:ext>
            </a:extLst>
          </p:cNvPr>
          <p:cNvSpPr/>
          <p:nvPr/>
        </p:nvSpPr>
        <p:spPr>
          <a:xfrm>
            <a:off x="576689" y="5906925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Shop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604B84-A916-1AC9-F538-99437BE3876E}"/>
              </a:ext>
            </a:extLst>
          </p:cNvPr>
          <p:cNvSpPr/>
          <p:nvPr/>
        </p:nvSpPr>
        <p:spPr>
          <a:xfrm>
            <a:off x="581674" y="623139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Park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26D04A0-A8D3-8B99-182E-9F641552231F}"/>
              </a:ext>
            </a:extLst>
          </p:cNvPr>
          <p:cNvSpPr/>
          <p:nvPr/>
        </p:nvSpPr>
        <p:spPr>
          <a:xfrm>
            <a:off x="576689" y="639422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Contact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E2A3FA8-FAF9-1C78-22A5-F7F487D6FA26}"/>
              </a:ext>
            </a:extLst>
          </p:cNvPr>
          <p:cNvSpPr/>
          <p:nvPr/>
        </p:nvSpPr>
        <p:spPr>
          <a:xfrm>
            <a:off x="576689" y="6557049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About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8A19AA-99F8-D7F9-94CA-6B76EF5B0855}"/>
              </a:ext>
            </a:extLst>
          </p:cNvPr>
          <p:cNvSpPr/>
          <p:nvPr/>
        </p:nvSpPr>
        <p:spPr>
          <a:xfrm>
            <a:off x="1624615" y="3510273"/>
            <a:ext cx="4497935" cy="1787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FC6F023-A5D4-E095-7BD2-B4628DFD4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4929" y="3567066"/>
            <a:ext cx="4457305" cy="1743548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6B738-AEF6-1CF5-0AEE-08BC2794E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203" y="652646"/>
            <a:ext cx="5124025" cy="30034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CF3773-13C3-20CC-4886-4975C0F01029}"/>
              </a:ext>
            </a:extLst>
          </p:cNvPr>
          <p:cNvSpPr/>
          <p:nvPr/>
        </p:nvSpPr>
        <p:spPr>
          <a:xfrm>
            <a:off x="1551222" y="1682407"/>
            <a:ext cx="4292600" cy="1489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Colletta Atlanta Park Resort Center offers a variety of activities for all ages, including hiking, biking, canoeing, paddleboarding, fishing, rock climbing, and zip-lining. There's also an eco-friendly playground and a water park for families and children to enjoy.</a:t>
            </a:r>
            <a:endParaRPr lang="en-GB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29AC78-74C6-A227-91F9-CF0104AAF8FF}"/>
              </a:ext>
            </a:extLst>
          </p:cNvPr>
          <p:cNvSpPr/>
          <p:nvPr/>
        </p:nvSpPr>
        <p:spPr>
          <a:xfrm>
            <a:off x="1438071" y="3183422"/>
            <a:ext cx="4159251" cy="458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7B00"/>
                </a:solidFill>
                <a:effectLst/>
                <a:latin typeface="EB Garamond" panose="00000500000000000000" pitchFamily="2" charset="0"/>
              </a:rPr>
              <a:t>An adventure-filled world awaits.</a:t>
            </a:r>
          </a:p>
          <a:p>
            <a:br>
              <a:rPr lang="en-GB" dirty="0">
                <a:effectLst/>
              </a:rPr>
            </a:b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A64B18-677F-CEED-5A6A-DAE0745600B1}"/>
              </a:ext>
            </a:extLst>
          </p:cNvPr>
          <p:cNvSpPr/>
          <p:nvPr/>
        </p:nvSpPr>
        <p:spPr>
          <a:xfrm>
            <a:off x="7150806" y="4008430"/>
            <a:ext cx="3416579" cy="1188370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The image captures a contemplative child seated on a swing at a playground, facing away from the camera. The swing is attached to a structure with vividly painted chains and bars, predominantly red, contrasting with the blurred greenery of the background. The child's relaxed pose and the wild curls of hair suggest movement and a gentle breeze.</a:t>
            </a:r>
            <a:endParaRPr lang="en-GB" sz="900" dirty="0">
              <a:solidFill>
                <a:schemeClr val="tx1"/>
              </a:solidFill>
            </a:endParaRPr>
          </a:p>
          <a:p>
            <a:pPr algn="ctr"/>
            <a:endParaRPr lang="en-GB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24F7A-95F2-C35B-09BE-BFF3AC801A3D}"/>
              </a:ext>
            </a:extLst>
          </p:cNvPr>
          <p:cNvSpPr/>
          <p:nvPr/>
        </p:nvSpPr>
        <p:spPr>
          <a:xfrm>
            <a:off x="7588250" y="3656130"/>
            <a:ext cx="2425700" cy="179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i="0" dirty="0">
                <a:solidFill>
                  <a:srgbClr val="2426AA"/>
                </a:solidFill>
                <a:effectLst/>
                <a:latin typeface="Roboto" panose="02000000000000000000" pitchFamily="2" charset="0"/>
              </a:rPr>
              <a:t>Swing Session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7AE2EF-003C-6D02-441B-7A788608FB9E}"/>
              </a:ext>
            </a:extLst>
          </p:cNvPr>
          <p:cNvSpPr/>
          <p:nvPr/>
        </p:nvSpPr>
        <p:spPr>
          <a:xfrm>
            <a:off x="9275615" y="90088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Cafe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7C4386-4C4A-A951-33FE-92FBC45C7286}"/>
              </a:ext>
            </a:extLst>
          </p:cNvPr>
          <p:cNvSpPr/>
          <p:nvPr/>
        </p:nvSpPr>
        <p:spPr>
          <a:xfrm>
            <a:off x="5680795" y="5256570"/>
            <a:ext cx="2618655" cy="15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More of it scroll down</a:t>
            </a:r>
          </a:p>
        </p:txBody>
      </p:sp>
    </p:spTree>
    <p:extLst>
      <p:ext uri="{BB962C8B-B14F-4D97-AF65-F5344CB8AC3E}">
        <p14:creationId xmlns:p14="http://schemas.microsoft.com/office/powerpoint/2010/main" val="133286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D40F3-9EF0-43D3-E443-7C10E458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E94B9-AC02-1DD3-43BF-2C2A3ED3E636}"/>
              </a:ext>
            </a:extLst>
          </p:cNvPr>
          <p:cNvSpPr/>
          <p:nvPr/>
        </p:nvSpPr>
        <p:spPr>
          <a:xfrm>
            <a:off x="-38328" y="0"/>
            <a:ext cx="12230327" cy="534010"/>
          </a:xfrm>
          <a:prstGeom prst="rect">
            <a:avLst/>
          </a:prstGeom>
          <a:solidFill>
            <a:srgbClr val="08C615"/>
          </a:solidFill>
          <a:ln>
            <a:noFill/>
          </a:ln>
          <a:effectLst>
            <a:outerShdw blurRad="152400" dist="304800" dir="21540000" sx="90000" sy="-19000" rotWithShape="0">
              <a:srgbClr val="FFFF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97EE0-4422-630D-8E02-9136572A2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6"/>
            <a:ext cx="1580083" cy="428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BD6317-755F-4DAA-5662-C197B4FE9155}"/>
              </a:ext>
            </a:extLst>
          </p:cNvPr>
          <p:cNvSpPr/>
          <p:nvPr/>
        </p:nvSpPr>
        <p:spPr>
          <a:xfrm>
            <a:off x="7967992" y="72247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9966A-5984-B8B4-3CE7-93D1CB6A1A6D}"/>
              </a:ext>
            </a:extLst>
          </p:cNvPr>
          <p:cNvSpPr/>
          <p:nvPr/>
        </p:nvSpPr>
        <p:spPr>
          <a:xfrm>
            <a:off x="9907213" y="70145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Contact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4D753-48C4-D134-858F-238F182321F5}"/>
              </a:ext>
            </a:extLst>
          </p:cNvPr>
          <p:cNvSpPr/>
          <p:nvPr/>
        </p:nvSpPr>
        <p:spPr>
          <a:xfrm>
            <a:off x="8614399" y="64191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Cafe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A45254-4F1C-946C-43C1-68DBC0FFA15B}"/>
              </a:ext>
            </a:extLst>
          </p:cNvPr>
          <p:cNvSpPr/>
          <p:nvPr/>
        </p:nvSpPr>
        <p:spPr>
          <a:xfrm>
            <a:off x="-38328" y="527968"/>
            <a:ext cx="12230328" cy="51766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690F1D-E0B3-559D-8A13-EC67159E26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31079" y="79078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About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2F7DF-B4E5-D4A7-8BF2-B7F8693EED55}"/>
              </a:ext>
            </a:extLst>
          </p:cNvPr>
          <p:cNvSpPr/>
          <p:nvPr/>
        </p:nvSpPr>
        <p:spPr>
          <a:xfrm>
            <a:off x="9260806" y="7312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Park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F63DE5-480A-2948-F037-E69825CD0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3984" y="682893"/>
            <a:ext cx="4284032" cy="60422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D2D527E-684E-92B6-875F-66D1CE6C06C6}"/>
              </a:ext>
            </a:extLst>
          </p:cNvPr>
          <p:cNvSpPr/>
          <p:nvPr/>
        </p:nvSpPr>
        <p:spPr>
          <a:xfrm>
            <a:off x="10194482" y="5777647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Colletta Atlanta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361896-ECAF-94B2-13FB-DE5A0C66A9CD}"/>
              </a:ext>
            </a:extLst>
          </p:cNvPr>
          <p:cNvSpPr/>
          <p:nvPr/>
        </p:nvSpPr>
        <p:spPr>
          <a:xfrm>
            <a:off x="10194482" y="6068371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22 Foothead Sheet</a:t>
            </a:r>
          </a:p>
          <a:p>
            <a:pPr algn="ctr"/>
            <a:r>
              <a:rPr lang="en-US" sz="900" dirty="0"/>
              <a:t>Glasgow</a:t>
            </a:r>
          </a:p>
          <a:p>
            <a:pPr algn="ctr"/>
            <a:r>
              <a:rPr lang="en-US" sz="900" dirty="0"/>
              <a:t>G21 0RE</a:t>
            </a:r>
            <a:endParaRPr lang="en-GB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A6A2A0-D4C6-DE49-9B9D-D5E9A69CC847}"/>
              </a:ext>
            </a:extLst>
          </p:cNvPr>
          <p:cNvSpPr/>
          <p:nvPr/>
        </p:nvSpPr>
        <p:spPr>
          <a:xfrm rot="19438459">
            <a:off x="78261" y="771507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SHOP PAGE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BBDA8-96DC-790B-4A8F-0746ADA88A59}"/>
              </a:ext>
            </a:extLst>
          </p:cNvPr>
          <p:cNvSpPr/>
          <p:nvPr/>
        </p:nvSpPr>
        <p:spPr>
          <a:xfrm>
            <a:off x="4466116" y="1573778"/>
            <a:ext cx="3771900" cy="273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5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Presenting our Shopping Selections :</a:t>
            </a:r>
          </a:p>
          <a:p>
            <a:br>
              <a:rPr lang="en-GB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28C6C9-F89E-150D-3685-FF002AA26A20}"/>
              </a:ext>
            </a:extLst>
          </p:cNvPr>
          <p:cNvSpPr/>
          <p:nvPr/>
        </p:nvSpPr>
        <p:spPr>
          <a:xfrm>
            <a:off x="1196504" y="1818358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8FCA3D-C152-FEEC-5B4A-A6EA6FAC8ADE}"/>
              </a:ext>
            </a:extLst>
          </p:cNvPr>
          <p:cNvSpPr/>
          <p:nvPr/>
        </p:nvSpPr>
        <p:spPr>
          <a:xfrm>
            <a:off x="6141828" y="1818976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D76CB5-CEA1-65FB-0595-DF4B1086B6C9}"/>
              </a:ext>
            </a:extLst>
          </p:cNvPr>
          <p:cNvSpPr/>
          <p:nvPr/>
        </p:nvSpPr>
        <p:spPr>
          <a:xfrm>
            <a:off x="3669166" y="1818358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D4AC75-50EF-6C9D-F86A-7B0668FC0DC4}"/>
              </a:ext>
            </a:extLst>
          </p:cNvPr>
          <p:cNvSpPr/>
          <p:nvPr/>
        </p:nvSpPr>
        <p:spPr>
          <a:xfrm>
            <a:off x="1196504" y="3052867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006391-96AE-D88D-7AC2-67208DF5F520}"/>
              </a:ext>
            </a:extLst>
          </p:cNvPr>
          <p:cNvSpPr/>
          <p:nvPr/>
        </p:nvSpPr>
        <p:spPr>
          <a:xfrm>
            <a:off x="6141828" y="3069963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CBF6AE-54D6-B7D0-30EB-85D27B459D43}"/>
              </a:ext>
            </a:extLst>
          </p:cNvPr>
          <p:cNvSpPr/>
          <p:nvPr/>
        </p:nvSpPr>
        <p:spPr>
          <a:xfrm>
            <a:off x="3669166" y="3052867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45EA67-5993-F4FE-B6F6-5CD3E4CEE41F}"/>
              </a:ext>
            </a:extLst>
          </p:cNvPr>
          <p:cNvSpPr/>
          <p:nvPr/>
        </p:nvSpPr>
        <p:spPr>
          <a:xfrm>
            <a:off x="1196504" y="4273364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289807-0B0D-ED98-4006-C26A5B378D16}"/>
              </a:ext>
            </a:extLst>
          </p:cNvPr>
          <p:cNvSpPr/>
          <p:nvPr/>
        </p:nvSpPr>
        <p:spPr>
          <a:xfrm>
            <a:off x="3669166" y="4273364"/>
            <a:ext cx="2098415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AF0910-FFA1-461C-D9A3-0B7489710460}"/>
              </a:ext>
            </a:extLst>
          </p:cNvPr>
          <p:cNvSpPr/>
          <p:nvPr/>
        </p:nvSpPr>
        <p:spPr>
          <a:xfrm>
            <a:off x="6141825" y="4256886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16B0A7-4C5F-B17F-598E-C0F1A6B6CACC}"/>
              </a:ext>
            </a:extLst>
          </p:cNvPr>
          <p:cNvSpPr/>
          <p:nvPr/>
        </p:nvSpPr>
        <p:spPr>
          <a:xfrm>
            <a:off x="8612263" y="1798474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E47F32-1568-F5E8-E31A-3E8DDFC8101F}"/>
              </a:ext>
            </a:extLst>
          </p:cNvPr>
          <p:cNvSpPr/>
          <p:nvPr/>
        </p:nvSpPr>
        <p:spPr>
          <a:xfrm>
            <a:off x="8612263" y="3053112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B454C6-946E-EC98-EE0E-4F9EBAB06C4F}"/>
              </a:ext>
            </a:extLst>
          </p:cNvPr>
          <p:cNvSpPr/>
          <p:nvPr/>
        </p:nvSpPr>
        <p:spPr>
          <a:xfrm>
            <a:off x="8612263" y="4256886"/>
            <a:ext cx="2098414" cy="1058994"/>
          </a:xfrm>
          <a:prstGeom prst="rect">
            <a:avLst/>
          </a:prstGeom>
          <a:noFill/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0878BC-4447-5B63-4EBC-F65B15A9D49D}"/>
              </a:ext>
            </a:extLst>
          </p:cNvPr>
          <p:cNvSpPr/>
          <p:nvPr/>
        </p:nvSpPr>
        <p:spPr>
          <a:xfrm>
            <a:off x="-38328" y="5429250"/>
            <a:ext cx="12230326" cy="1414857"/>
          </a:xfrm>
          <a:prstGeom prst="rect">
            <a:avLst/>
          </a:prstGeom>
          <a:solidFill>
            <a:srgbClr val="08C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C1E9A6-DBA2-DD9A-72F6-85060D0584D6}"/>
              </a:ext>
            </a:extLst>
          </p:cNvPr>
          <p:cNvGrpSpPr/>
          <p:nvPr/>
        </p:nvGrpSpPr>
        <p:grpSpPr>
          <a:xfrm>
            <a:off x="569418" y="5540045"/>
            <a:ext cx="11159916" cy="983338"/>
            <a:chOff x="569418" y="5540045"/>
            <a:chExt cx="11159916" cy="98333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E9608-CB45-CDDA-1815-C50A0886371F}"/>
                </a:ext>
              </a:extLst>
            </p:cNvPr>
            <p:cNvSpPr/>
            <p:nvPr/>
          </p:nvSpPr>
          <p:spPr>
            <a:xfrm>
              <a:off x="569418" y="5540045"/>
              <a:ext cx="1475390" cy="134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3408C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Sitemap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64C0577-202D-81D9-1800-2C6D383AFB43}"/>
                </a:ext>
              </a:extLst>
            </p:cNvPr>
            <p:cNvSpPr/>
            <p:nvPr/>
          </p:nvSpPr>
          <p:spPr>
            <a:xfrm>
              <a:off x="10194482" y="5777647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Colletta Atlanta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41C35EB-A406-07CC-C986-B4AE0451B907}"/>
                </a:ext>
              </a:extLst>
            </p:cNvPr>
            <p:cNvSpPr/>
            <p:nvPr/>
          </p:nvSpPr>
          <p:spPr>
            <a:xfrm>
              <a:off x="10194482" y="6068371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22 Foothead Sheet</a:t>
              </a:r>
            </a:p>
            <a:p>
              <a:pPr algn="ctr"/>
              <a:r>
                <a:rPr lang="en-US" sz="900" dirty="0"/>
                <a:t>Glasgow</a:t>
              </a:r>
            </a:p>
            <a:p>
              <a:pPr algn="ctr"/>
              <a:r>
                <a:rPr lang="en-US" sz="900" dirty="0"/>
                <a:t>G21 0RE</a:t>
              </a:r>
              <a:endParaRPr lang="en-GB" sz="9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DAF2684-FF9D-624E-77EE-896452CE8AD9}"/>
                </a:ext>
              </a:extLst>
            </p:cNvPr>
            <p:cNvSpPr/>
            <p:nvPr/>
          </p:nvSpPr>
          <p:spPr>
            <a:xfrm>
              <a:off x="10058400" y="6391322"/>
              <a:ext cx="1670934" cy="132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50" dirty="0">
                  <a:solidFill>
                    <a:srgbClr val="3408C6"/>
                  </a:solidFill>
                </a:rPr>
                <a:t>© 2024 - Colletta Atlanta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CA5BA5F-10A6-55F2-2573-CD2A65C4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640" y="5877325"/>
              <a:ext cx="1390721" cy="400071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38E87366-E243-067E-8096-8CB4E8F4DC85}"/>
              </a:ext>
            </a:extLst>
          </p:cNvPr>
          <p:cNvSpPr/>
          <p:nvPr/>
        </p:nvSpPr>
        <p:spPr>
          <a:xfrm>
            <a:off x="576689" y="575094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Home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6A2DF6-7920-A7D3-5435-A5190E8E56C5}"/>
              </a:ext>
            </a:extLst>
          </p:cNvPr>
          <p:cNvSpPr/>
          <p:nvPr/>
        </p:nvSpPr>
        <p:spPr>
          <a:xfrm>
            <a:off x="576689" y="606837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Cafe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2EDE5F7-0E29-49C6-2759-C4BB182016BA}"/>
              </a:ext>
            </a:extLst>
          </p:cNvPr>
          <p:cNvSpPr/>
          <p:nvPr/>
        </p:nvSpPr>
        <p:spPr>
          <a:xfrm>
            <a:off x="576689" y="5906925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Shop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2F984F1-B17D-DF94-FC45-CE79E9918625}"/>
              </a:ext>
            </a:extLst>
          </p:cNvPr>
          <p:cNvSpPr/>
          <p:nvPr/>
        </p:nvSpPr>
        <p:spPr>
          <a:xfrm>
            <a:off x="581674" y="623139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Park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F2AC800-E5F0-A528-5949-59B1675F0BCF}"/>
              </a:ext>
            </a:extLst>
          </p:cNvPr>
          <p:cNvSpPr/>
          <p:nvPr/>
        </p:nvSpPr>
        <p:spPr>
          <a:xfrm>
            <a:off x="576689" y="639422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Contact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8205DF6-FE96-45D9-8951-B5B4CDBFB36F}"/>
              </a:ext>
            </a:extLst>
          </p:cNvPr>
          <p:cNvSpPr/>
          <p:nvPr/>
        </p:nvSpPr>
        <p:spPr>
          <a:xfrm>
            <a:off x="576689" y="6557049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About</a:t>
            </a:r>
          </a:p>
        </p:txBody>
      </p:sp>
      <p:pic>
        <p:nvPicPr>
          <p:cNvPr id="82" name="Picture 81" descr="A group of wrapped presents under a tree&#10;&#10;Description automatically generated">
            <a:extLst>
              <a:ext uri="{FF2B5EF4-FFF2-40B4-BE49-F238E27FC236}">
                <a16:creationId xmlns:a16="http://schemas.microsoft.com/office/drawing/2014/main" id="{21257C16-AE3D-8110-5413-04062E64F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82" y="1841019"/>
            <a:ext cx="205605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CE94307-445C-8A25-086D-457BCE6FE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938" y="1827985"/>
            <a:ext cx="2098415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212E12A-485C-6D30-13C6-475A53BA9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006" y="3078934"/>
            <a:ext cx="2075010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61B1E0E-44FE-D3B8-78BE-DEB785E010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474" y="3067757"/>
            <a:ext cx="206413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47DB811-6D35-ABFD-A480-E868AD71C4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682" y="3078934"/>
            <a:ext cx="205605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A3C560C-D0F3-9ED8-BA18-0B51360859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682" y="4285550"/>
            <a:ext cx="2079460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3724CB5-D67A-D56C-B8B2-6A49B57D10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929" y="4289788"/>
            <a:ext cx="2069683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19280B8-9EEC-5EB7-F5C4-66989642CE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006" y="4288806"/>
            <a:ext cx="2075010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B3B7181-2DC7-3D2B-F506-F774AD0C6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5668" y="3076614"/>
            <a:ext cx="207500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5132866-7BE1-9922-8925-F583B79E61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2668" y="4259594"/>
            <a:ext cx="2098414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AE11CA4-1935-81E1-3C9F-295F073DFF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2668" y="1822019"/>
            <a:ext cx="2078009" cy="1032927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97" name="Picture 96" descr="A hand holding a card with hearts on it&#10;&#10;Description automatically generated">
            <a:extLst>
              <a:ext uri="{FF2B5EF4-FFF2-40B4-BE49-F238E27FC236}">
                <a16:creationId xmlns:a16="http://schemas.microsoft.com/office/drawing/2014/main" id="{109F52A0-3E0F-0CF1-685C-0BD9AEAB1C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37" y="1837720"/>
            <a:ext cx="2073879" cy="101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9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FE788-C698-2C51-0AF4-2FEE7B904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467E68-7B6D-B1E9-645E-977211131CE2}"/>
              </a:ext>
            </a:extLst>
          </p:cNvPr>
          <p:cNvSpPr/>
          <p:nvPr/>
        </p:nvSpPr>
        <p:spPr>
          <a:xfrm>
            <a:off x="719179" y="857850"/>
            <a:ext cx="10782300" cy="4377611"/>
          </a:xfrm>
          <a:prstGeom prst="rect">
            <a:avLst/>
          </a:prstGeom>
          <a:solidFill>
            <a:srgbClr val="F4EDED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E3A64-E915-BB50-9B00-06FC2B07A20F}"/>
              </a:ext>
            </a:extLst>
          </p:cNvPr>
          <p:cNvSpPr/>
          <p:nvPr/>
        </p:nvSpPr>
        <p:spPr>
          <a:xfrm>
            <a:off x="-38328" y="0"/>
            <a:ext cx="12230327" cy="534010"/>
          </a:xfrm>
          <a:prstGeom prst="rect">
            <a:avLst/>
          </a:prstGeom>
          <a:solidFill>
            <a:srgbClr val="08C615"/>
          </a:solidFill>
          <a:ln>
            <a:noFill/>
          </a:ln>
          <a:effectLst>
            <a:outerShdw blurRad="152400" dist="304800" dir="21540000" sx="90000" sy="-19000" rotWithShape="0">
              <a:srgbClr val="FFFF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2A7E3-3FA5-486C-8522-9AD0090E9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6"/>
            <a:ext cx="1580083" cy="428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D67362-FD83-6652-8795-C6C4A3EDCF2C}"/>
              </a:ext>
            </a:extLst>
          </p:cNvPr>
          <p:cNvSpPr/>
          <p:nvPr/>
        </p:nvSpPr>
        <p:spPr>
          <a:xfrm>
            <a:off x="8183173" y="8866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27B507-D80F-F6A0-B388-DC836FA4BFF3}"/>
              </a:ext>
            </a:extLst>
          </p:cNvPr>
          <p:cNvSpPr/>
          <p:nvPr/>
        </p:nvSpPr>
        <p:spPr>
          <a:xfrm>
            <a:off x="10013950" y="89055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Park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B9AE4-6243-0547-2372-7FD9DB22BDAF}"/>
              </a:ext>
            </a:extLst>
          </p:cNvPr>
          <p:cNvSpPr/>
          <p:nvPr/>
        </p:nvSpPr>
        <p:spPr>
          <a:xfrm>
            <a:off x="-38328" y="527968"/>
            <a:ext cx="12230328" cy="51766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5DA29D-ECA8-AA4F-0C02-F6B4CCCD3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31079" y="79078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About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5C4D4B-D761-2F20-1322-1C54C3CC7644}"/>
              </a:ext>
            </a:extLst>
          </p:cNvPr>
          <p:cNvSpPr/>
          <p:nvPr/>
        </p:nvSpPr>
        <p:spPr>
          <a:xfrm>
            <a:off x="8781680" y="8866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Shop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94633F-BB4F-3FD1-E07C-78B8E084A790}"/>
              </a:ext>
            </a:extLst>
          </p:cNvPr>
          <p:cNvSpPr/>
          <p:nvPr/>
        </p:nvSpPr>
        <p:spPr>
          <a:xfrm>
            <a:off x="9260806" y="7312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Trade Gothic Next Heavy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33D674-A3AA-5F62-638A-14DF1A2896EA}"/>
              </a:ext>
            </a:extLst>
          </p:cNvPr>
          <p:cNvSpPr/>
          <p:nvPr/>
        </p:nvSpPr>
        <p:spPr>
          <a:xfrm>
            <a:off x="10194482" y="5777647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Colletta Atlanta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1E82B7-1E06-A550-A888-8FE45011049B}"/>
              </a:ext>
            </a:extLst>
          </p:cNvPr>
          <p:cNvSpPr/>
          <p:nvPr/>
        </p:nvSpPr>
        <p:spPr>
          <a:xfrm>
            <a:off x="10194482" y="6068371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22 Foothead Sheet</a:t>
            </a:r>
          </a:p>
          <a:p>
            <a:pPr algn="ctr"/>
            <a:r>
              <a:rPr lang="en-US" sz="900" dirty="0"/>
              <a:t>Glasgow</a:t>
            </a:r>
          </a:p>
          <a:p>
            <a:pPr algn="ctr"/>
            <a:r>
              <a:rPr lang="en-US" sz="900" dirty="0"/>
              <a:t>G21 0RE</a:t>
            </a:r>
            <a:endParaRPr lang="en-GB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7E956-11BC-1199-5D93-17EBDA2D33C5}"/>
              </a:ext>
            </a:extLst>
          </p:cNvPr>
          <p:cNvSpPr/>
          <p:nvPr/>
        </p:nvSpPr>
        <p:spPr>
          <a:xfrm rot="19438459">
            <a:off x="-225443" y="554982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 PAGE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4B804A-E9ED-B967-2228-2E9CA67861A7}"/>
              </a:ext>
            </a:extLst>
          </p:cNvPr>
          <p:cNvSpPr/>
          <p:nvPr/>
        </p:nvSpPr>
        <p:spPr>
          <a:xfrm>
            <a:off x="-38328" y="5429250"/>
            <a:ext cx="12230326" cy="1414857"/>
          </a:xfrm>
          <a:prstGeom prst="rect">
            <a:avLst/>
          </a:prstGeom>
          <a:solidFill>
            <a:srgbClr val="08C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D4E69F-5366-84B1-9ECC-6A449D4D1ABF}"/>
              </a:ext>
            </a:extLst>
          </p:cNvPr>
          <p:cNvGrpSpPr/>
          <p:nvPr/>
        </p:nvGrpSpPr>
        <p:grpSpPr>
          <a:xfrm>
            <a:off x="569418" y="5540045"/>
            <a:ext cx="11159916" cy="983338"/>
            <a:chOff x="569418" y="5540045"/>
            <a:chExt cx="11159916" cy="98333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F4BCBD3-7428-95BA-6406-DDBA7DB841B9}"/>
                </a:ext>
              </a:extLst>
            </p:cNvPr>
            <p:cNvSpPr/>
            <p:nvPr/>
          </p:nvSpPr>
          <p:spPr>
            <a:xfrm>
              <a:off x="569418" y="5540045"/>
              <a:ext cx="1475390" cy="134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3408C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Sitemap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50B976F-E20E-FE66-D58C-632C30ADCA50}"/>
                </a:ext>
              </a:extLst>
            </p:cNvPr>
            <p:cNvSpPr/>
            <p:nvPr/>
          </p:nvSpPr>
          <p:spPr>
            <a:xfrm>
              <a:off x="10194482" y="5777647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Colletta Atlanta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03B0BA0-A78B-97B8-E02E-12E9C469DD08}"/>
                </a:ext>
              </a:extLst>
            </p:cNvPr>
            <p:cNvSpPr/>
            <p:nvPr/>
          </p:nvSpPr>
          <p:spPr>
            <a:xfrm>
              <a:off x="10194482" y="6068371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22 Foothead Sheet</a:t>
              </a:r>
            </a:p>
            <a:p>
              <a:pPr algn="ctr"/>
              <a:r>
                <a:rPr lang="en-US" sz="900" dirty="0"/>
                <a:t>Glasgow</a:t>
              </a:r>
            </a:p>
            <a:p>
              <a:pPr algn="ctr"/>
              <a:r>
                <a:rPr lang="en-US" sz="900" dirty="0"/>
                <a:t>G21 0RE</a:t>
              </a:r>
              <a:endParaRPr lang="en-GB" sz="9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BED4DAD-3FF4-5FB4-10B2-6792B26052F5}"/>
                </a:ext>
              </a:extLst>
            </p:cNvPr>
            <p:cNvSpPr/>
            <p:nvPr/>
          </p:nvSpPr>
          <p:spPr>
            <a:xfrm>
              <a:off x="10058400" y="6391322"/>
              <a:ext cx="1670934" cy="132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50" dirty="0">
                  <a:solidFill>
                    <a:srgbClr val="3408C6"/>
                  </a:solidFill>
                </a:rPr>
                <a:t>© 2024 - Colletta Atlanta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C73CA17-F5D8-B304-96BE-3F456B32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640" y="5877325"/>
              <a:ext cx="1390721" cy="400071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5E0BB885-7248-695D-DF8F-562ACF8CDC5D}"/>
              </a:ext>
            </a:extLst>
          </p:cNvPr>
          <p:cNvSpPr/>
          <p:nvPr/>
        </p:nvSpPr>
        <p:spPr>
          <a:xfrm>
            <a:off x="576689" y="575094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Home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177F5C-0299-1AF1-7ADC-05DA5487D532}"/>
              </a:ext>
            </a:extLst>
          </p:cNvPr>
          <p:cNvSpPr/>
          <p:nvPr/>
        </p:nvSpPr>
        <p:spPr>
          <a:xfrm>
            <a:off x="576689" y="606837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Cafe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20F3247-0FE5-880D-5D31-D6B0F02FA86E}"/>
              </a:ext>
            </a:extLst>
          </p:cNvPr>
          <p:cNvSpPr/>
          <p:nvPr/>
        </p:nvSpPr>
        <p:spPr>
          <a:xfrm>
            <a:off x="576689" y="5906925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Shop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9BB390B-66EF-B1DB-E988-1E115C92A14F}"/>
              </a:ext>
            </a:extLst>
          </p:cNvPr>
          <p:cNvSpPr/>
          <p:nvPr/>
        </p:nvSpPr>
        <p:spPr>
          <a:xfrm>
            <a:off x="581674" y="623139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Park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DD963-2091-6539-62B6-29A988D1CBC9}"/>
              </a:ext>
            </a:extLst>
          </p:cNvPr>
          <p:cNvSpPr/>
          <p:nvPr/>
        </p:nvSpPr>
        <p:spPr>
          <a:xfrm>
            <a:off x="576689" y="639422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Contact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66A01EB-D345-F57C-DE8D-357918BCA3DF}"/>
              </a:ext>
            </a:extLst>
          </p:cNvPr>
          <p:cNvSpPr/>
          <p:nvPr/>
        </p:nvSpPr>
        <p:spPr>
          <a:xfrm>
            <a:off x="576689" y="6557049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About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EE117D-C01E-B069-21E3-B1579D2A2DB6}"/>
              </a:ext>
            </a:extLst>
          </p:cNvPr>
          <p:cNvSpPr/>
          <p:nvPr/>
        </p:nvSpPr>
        <p:spPr>
          <a:xfrm>
            <a:off x="1624615" y="3510273"/>
            <a:ext cx="4497935" cy="1787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5B3A2B-5960-3075-32D2-E3EC41A42B91}"/>
              </a:ext>
            </a:extLst>
          </p:cNvPr>
          <p:cNvSpPr/>
          <p:nvPr/>
        </p:nvSpPr>
        <p:spPr>
          <a:xfrm>
            <a:off x="9380187" y="78070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Cafe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37B8A7-D7E7-B767-F571-C7AA5B80B329}"/>
              </a:ext>
            </a:extLst>
          </p:cNvPr>
          <p:cNvSpPr/>
          <p:nvPr/>
        </p:nvSpPr>
        <p:spPr>
          <a:xfrm>
            <a:off x="4791075" y="1016852"/>
            <a:ext cx="2609850" cy="481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Contact us</a:t>
            </a:r>
          </a:p>
          <a:p>
            <a:pPr algn="ctr"/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384D51-504D-503E-72DD-F0A896D8DB4A}"/>
              </a:ext>
            </a:extLst>
          </p:cNvPr>
          <p:cNvCxnSpPr>
            <a:cxnSpLocks/>
          </p:cNvCxnSpPr>
          <p:nvPr/>
        </p:nvCxnSpPr>
        <p:spPr>
          <a:xfrm>
            <a:off x="5258950" y="1263650"/>
            <a:ext cx="1727200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CF4FFD-D90C-882B-1CCF-A136F9F7A30B}"/>
              </a:ext>
            </a:extLst>
          </p:cNvPr>
          <p:cNvSpPr>
            <a:spLocks/>
          </p:cNvSpPr>
          <p:nvPr/>
        </p:nvSpPr>
        <p:spPr>
          <a:xfrm>
            <a:off x="1187385" y="1460646"/>
            <a:ext cx="5000829" cy="3512688"/>
          </a:xfrm>
          <a:custGeom>
            <a:avLst/>
            <a:gdLst>
              <a:gd name="connsiteX0" fmla="*/ 0 w 4956379"/>
              <a:gd name="connsiteY0" fmla="*/ 573703 h 3442151"/>
              <a:gd name="connsiteX1" fmla="*/ 573703 w 4956379"/>
              <a:gd name="connsiteY1" fmla="*/ 0 h 3442151"/>
              <a:gd name="connsiteX2" fmla="*/ 4382676 w 4956379"/>
              <a:gd name="connsiteY2" fmla="*/ 0 h 3442151"/>
              <a:gd name="connsiteX3" fmla="*/ 4956379 w 4956379"/>
              <a:gd name="connsiteY3" fmla="*/ 573703 h 3442151"/>
              <a:gd name="connsiteX4" fmla="*/ 4956379 w 4956379"/>
              <a:gd name="connsiteY4" fmla="*/ 2868448 h 3442151"/>
              <a:gd name="connsiteX5" fmla="*/ 4382676 w 4956379"/>
              <a:gd name="connsiteY5" fmla="*/ 3442151 h 3442151"/>
              <a:gd name="connsiteX6" fmla="*/ 573703 w 4956379"/>
              <a:gd name="connsiteY6" fmla="*/ 3442151 h 3442151"/>
              <a:gd name="connsiteX7" fmla="*/ 0 w 4956379"/>
              <a:gd name="connsiteY7" fmla="*/ 2868448 h 3442151"/>
              <a:gd name="connsiteX8" fmla="*/ 0 w 4956379"/>
              <a:gd name="connsiteY8" fmla="*/ 573703 h 3442151"/>
              <a:gd name="connsiteX0" fmla="*/ 0 w 4963723"/>
              <a:gd name="connsiteY0" fmla="*/ 643553 h 3512001"/>
              <a:gd name="connsiteX1" fmla="*/ 573703 w 4963723"/>
              <a:gd name="connsiteY1" fmla="*/ 69850 h 3512001"/>
              <a:gd name="connsiteX2" fmla="*/ 4712876 w 4963723"/>
              <a:gd name="connsiteY2" fmla="*/ 0 h 3512001"/>
              <a:gd name="connsiteX3" fmla="*/ 4956379 w 4963723"/>
              <a:gd name="connsiteY3" fmla="*/ 643553 h 3512001"/>
              <a:gd name="connsiteX4" fmla="*/ 4956379 w 4963723"/>
              <a:gd name="connsiteY4" fmla="*/ 2938298 h 3512001"/>
              <a:gd name="connsiteX5" fmla="*/ 4382676 w 4963723"/>
              <a:gd name="connsiteY5" fmla="*/ 3512001 h 3512001"/>
              <a:gd name="connsiteX6" fmla="*/ 573703 w 4963723"/>
              <a:gd name="connsiteY6" fmla="*/ 3512001 h 3512001"/>
              <a:gd name="connsiteX7" fmla="*/ 0 w 4963723"/>
              <a:gd name="connsiteY7" fmla="*/ 2938298 h 3512001"/>
              <a:gd name="connsiteX8" fmla="*/ 0 w 4963723"/>
              <a:gd name="connsiteY8" fmla="*/ 643553 h 3512001"/>
              <a:gd name="connsiteX0" fmla="*/ 1798 w 4965521"/>
              <a:gd name="connsiteY0" fmla="*/ 643553 h 3512001"/>
              <a:gd name="connsiteX1" fmla="*/ 277051 w 4965521"/>
              <a:gd name="connsiteY1" fmla="*/ 12700 h 3512001"/>
              <a:gd name="connsiteX2" fmla="*/ 4714674 w 4965521"/>
              <a:gd name="connsiteY2" fmla="*/ 0 h 3512001"/>
              <a:gd name="connsiteX3" fmla="*/ 4958177 w 4965521"/>
              <a:gd name="connsiteY3" fmla="*/ 643553 h 3512001"/>
              <a:gd name="connsiteX4" fmla="*/ 4958177 w 4965521"/>
              <a:gd name="connsiteY4" fmla="*/ 2938298 h 3512001"/>
              <a:gd name="connsiteX5" fmla="*/ 4384474 w 4965521"/>
              <a:gd name="connsiteY5" fmla="*/ 3512001 h 3512001"/>
              <a:gd name="connsiteX6" fmla="*/ 575501 w 4965521"/>
              <a:gd name="connsiteY6" fmla="*/ 3512001 h 3512001"/>
              <a:gd name="connsiteX7" fmla="*/ 1798 w 4965521"/>
              <a:gd name="connsiteY7" fmla="*/ 2938298 h 3512001"/>
              <a:gd name="connsiteX8" fmla="*/ 1798 w 4965521"/>
              <a:gd name="connsiteY8" fmla="*/ 643553 h 3512001"/>
              <a:gd name="connsiteX0" fmla="*/ 1798 w 4983577"/>
              <a:gd name="connsiteY0" fmla="*/ 643553 h 3512001"/>
              <a:gd name="connsiteX1" fmla="*/ 277051 w 4983577"/>
              <a:gd name="connsiteY1" fmla="*/ 12700 h 3512001"/>
              <a:gd name="connsiteX2" fmla="*/ 4714674 w 4983577"/>
              <a:gd name="connsiteY2" fmla="*/ 0 h 3512001"/>
              <a:gd name="connsiteX3" fmla="*/ 4958177 w 4983577"/>
              <a:gd name="connsiteY3" fmla="*/ 643553 h 3512001"/>
              <a:gd name="connsiteX4" fmla="*/ 4983577 w 4983577"/>
              <a:gd name="connsiteY4" fmla="*/ 3160548 h 3512001"/>
              <a:gd name="connsiteX5" fmla="*/ 4384474 w 4983577"/>
              <a:gd name="connsiteY5" fmla="*/ 3512001 h 3512001"/>
              <a:gd name="connsiteX6" fmla="*/ 575501 w 4983577"/>
              <a:gd name="connsiteY6" fmla="*/ 3512001 h 3512001"/>
              <a:gd name="connsiteX7" fmla="*/ 1798 w 4983577"/>
              <a:gd name="connsiteY7" fmla="*/ 2938298 h 3512001"/>
              <a:gd name="connsiteX8" fmla="*/ 1798 w 4983577"/>
              <a:gd name="connsiteY8" fmla="*/ 643553 h 3512001"/>
              <a:gd name="connsiteX0" fmla="*/ 19050 w 5000829"/>
              <a:gd name="connsiteY0" fmla="*/ 643553 h 3512688"/>
              <a:gd name="connsiteX1" fmla="*/ 294303 w 5000829"/>
              <a:gd name="connsiteY1" fmla="*/ 12700 h 3512688"/>
              <a:gd name="connsiteX2" fmla="*/ 4731926 w 5000829"/>
              <a:gd name="connsiteY2" fmla="*/ 0 h 3512688"/>
              <a:gd name="connsiteX3" fmla="*/ 4975429 w 5000829"/>
              <a:gd name="connsiteY3" fmla="*/ 643553 h 3512688"/>
              <a:gd name="connsiteX4" fmla="*/ 5000829 w 5000829"/>
              <a:gd name="connsiteY4" fmla="*/ 3160548 h 3512688"/>
              <a:gd name="connsiteX5" fmla="*/ 4401726 w 5000829"/>
              <a:gd name="connsiteY5" fmla="*/ 3512001 h 3512688"/>
              <a:gd name="connsiteX6" fmla="*/ 592753 w 5000829"/>
              <a:gd name="connsiteY6" fmla="*/ 3512001 h 3512688"/>
              <a:gd name="connsiteX7" fmla="*/ 0 w 5000829"/>
              <a:gd name="connsiteY7" fmla="*/ 3224048 h 3512688"/>
              <a:gd name="connsiteX8" fmla="*/ 19050 w 5000829"/>
              <a:gd name="connsiteY8" fmla="*/ 643553 h 3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0829" h="3512688">
                <a:moveTo>
                  <a:pt x="19050" y="643553"/>
                </a:moveTo>
                <a:cubicBezTo>
                  <a:pt x="19050" y="326706"/>
                  <a:pt x="-22544" y="12700"/>
                  <a:pt x="294303" y="12700"/>
                </a:cubicBezTo>
                <a:lnTo>
                  <a:pt x="4731926" y="0"/>
                </a:lnTo>
                <a:cubicBezTo>
                  <a:pt x="5048773" y="0"/>
                  <a:pt x="4975429" y="326706"/>
                  <a:pt x="4975429" y="643553"/>
                </a:cubicBezTo>
                <a:lnTo>
                  <a:pt x="5000829" y="3160548"/>
                </a:lnTo>
                <a:cubicBezTo>
                  <a:pt x="5000829" y="3477395"/>
                  <a:pt x="4718573" y="3512001"/>
                  <a:pt x="4401726" y="3512001"/>
                </a:cubicBezTo>
                <a:lnTo>
                  <a:pt x="592753" y="3512001"/>
                </a:lnTo>
                <a:cubicBezTo>
                  <a:pt x="275906" y="3512001"/>
                  <a:pt x="0" y="3540895"/>
                  <a:pt x="0" y="3224048"/>
                </a:cubicBezTo>
                <a:lnTo>
                  <a:pt x="19050" y="643553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09C9C6-9CDA-99E2-FEE4-43D5D6071CC8}"/>
              </a:ext>
            </a:extLst>
          </p:cNvPr>
          <p:cNvSpPr/>
          <p:nvPr/>
        </p:nvSpPr>
        <p:spPr>
          <a:xfrm>
            <a:off x="2542745" y="1840497"/>
            <a:ext cx="2253717" cy="4172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FFFF"/>
                </a:solidFill>
                <a:latin typeface="'Roboto', sans-serif"/>
              </a:rPr>
              <a:t>Send us a message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E7DC0FF-72A9-7D9A-72A3-36C73EA7069E}"/>
              </a:ext>
            </a:extLst>
          </p:cNvPr>
          <p:cNvGrpSpPr/>
          <p:nvPr/>
        </p:nvGrpSpPr>
        <p:grpSpPr>
          <a:xfrm>
            <a:off x="1394140" y="2397511"/>
            <a:ext cx="2204517" cy="417251"/>
            <a:chOff x="1394140" y="2397511"/>
            <a:chExt cx="2204517" cy="417251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91C2158-A854-DFA3-8BCC-D303BF85BB52}"/>
                </a:ext>
              </a:extLst>
            </p:cNvPr>
            <p:cNvSpPr/>
            <p:nvPr/>
          </p:nvSpPr>
          <p:spPr>
            <a:xfrm>
              <a:off x="1394140" y="2397511"/>
              <a:ext cx="2204517" cy="41725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DDC918-C02D-607B-34CA-A5AD0AC1AC98}"/>
                </a:ext>
              </a:extLst>
            </p:cNvPr>
            <p:cNvSpPr/>
            <p:nvPr/>
          </p:nvSpPr>
          <p:spPr>
            <a:xfrm>
              <a:off x="1438071" y="2494873"/>
              <a:ext cx="1314450" cy="207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rgbClr val="CCCCCC"/>
                  </a:solidFill>
                </a:rPr>
                <a:t>Full Name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020023-7DAC-B9A1-2CC3-1266E930C8CB}"/>
              </a:ext>
            </a:extLst>
          </p:cNvPr>
          <p:cNvGrpSpPr/>
          <p:nvPr/>
        </p:nvGrpSpPr>
        <p:grpSpPr>
          <a:xfrm>
            <a:off x="3782078" y="2406345"/>
            <a:ext cx="2204517" cy="417251"/>
            <a:chOff x="3761171" y="2368465"/>
            <a:chExt cx="2204517" cy="41725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FA462E1-FFCE-9990-2E1B-CA4FBB3FF785}"/>
                </a:ext>
              </a:extLst>
            </p:cNvPr>
            <p:cNvSpPr/>
            <p:nvPr/>
          </p:nvSpPr>
          <p:spPr>
            <a:xfrm>
              <a:off x="3761171" y="2368465"/>
              <a:ext cx="2204517" cy="41725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AF47F1-41B9-1260-F2C3-63C482A356BB}"/>
                </a:ext>
              </a:extLst>
            </p:cNvPr>
            <p:cNvSpPr/>
            <p:nvPr/>
          </p:nvSpPr>
          <p:spPr>
            <a:xfrm>
              <a:off x="3763034" y="2484042"/>
              <a:ext cx="1314450" cy="207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rgbClr val="CCCCCC"/>
                  </a:solidFill>
                </a:rPr>
                <a:t>Your Email id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F89AA2-7BCB-225E-BD67-3A33229CB698}"/>
              </a:ext>
            </a:extLst>
          </p:cNvPr>
          <p:cNvGrpSpPr/>
          <p:nvPr/>
        </p:nvGrpSpPr>
        <p:grpSpPr>
          <a:xfrm>
            <a:off x="1390955" y="3027307"/>
            <a:ext cx="4595640" cy="417251"/>
            <a:chOff x="1394140" y="2397511"/>
            <a:chExt cx="2204517" cy="41725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40DBFBD-EBB5-416D-CFA6-701CB43C49D6}"/>
                </a:ext>
              </a:extLst>
            </p:cNvPr>
            <p:cNvSpPr/>
            <p:nvPr/>
          </p:nvSpPr>
          <p:spPr>
            <a:xfrm>
              <a:off x="1394140" y="2397511"/>
              <a:ext cx="2204517" cy="41725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D93A54-E86A-B5F7-CA79-E4BC220E3FD4}"/>
                </a:ext>
              </a:extLst>
            </p:cNvPr>
            <p:cNvSpPr/>
            <p:nvPr/>
          </p:nvSpPr>
          <p:spPr>
            <a:xfrm>
              <a:off x="1438071" y="2494873"/>
              <a:ext cx="1314450" cy="207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tx1"/>
                  </a:solidFill>
                </a:rPr>
                <a:t>Nigeria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FF7A6CA-D10D-94AC-57BF-C7EC312376D6}"/>
              </a:ext>
            </a:extLst>
          </p:cNvPr>
          <p:cNvSpPr/>
          <p:nvPr/>
        </p:nvSpPr>
        <p:spPr>
          <a:xfrm>
            <a:off x="1438071" y="3079706"/>
            <a:ext cx="4503254" cy="299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67E48C0-69CC-CA70-ECCE-280141AA5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36462" y="3121574"/>
            <a:ext cx="196324" cy="237412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D2D932C-F4AF-8C44-8170-CA66D9BB6481}"/>
              </a:ext>
            </a:extLst>
          </p:cNvPr>
          <p:cNvSpPr/>
          <p:nvPr/>
        </p:nvSpPr>
        <p:spPr>
          <a:xfrm>
            <a:off x="1394140" y="3664995"/>
            <a:ext cx="4592455" cy="6247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A40682-BE9A-12AC-B9FE-CD326F0B0565}"/>
              </a:ext>
            </a:extLst>
          </p:cNvPr>
          <p:cNvSpPr/>
          <p:nvPr/>
        </p:nvSpPr>
        <p:spPr>
          <a:xfrm>
            <a:off x="1438071" y="3766184"/>
            <a:ext cx="1314450" cy="20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>
                <a:solidFill>
                  <a:srgbClr val="CCCCCC"/>
                </a:solidFill>
              </a:rPr>
              <a:t>Yours Remarks….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EF838DB-BD6B-E546-D100-CCD279ED1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15" y="4126891"/>
            <a:ext cx="209561" cy="22861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68FA701-28FB-CEBC-A213-33CE6E44EAAB}"/>
              </a:ext>
            </a:extLst>
          </p:cNvPr>
          <p:cNvSpPr/>
          <p:nvPr/>
        </p:nvSpPr>
        <p:spPr>
          <a:xfrm>
            <a:off x="7290148" y="1560179"/>
            <a:ext cx="3883068" cy="341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29BF22-B8A8-1787-C542-EB39304C163B}"/>
              </a:ext>
            </a:extLst>
          </p:cNvPr>
          <p:cNvSpPr/>
          <p:nvPr/>
        </p:nvSpPr>
        <p:spPr>
          <a:xfrm>
            <a:off x="7473078" y="1498600"/>
            <a:ext cx="3261727" cy="712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  <a:latin typeface="'Allura', cursive"/>
            </a:endParaRPr>
          </a:p>
          <a:p>
            <a:r>
              <a:rPr lang="en-US" sz="1200" dirty="0">
                <a:solidFill>
                  <a:schemeClr val="tx1"/>
                </a:solidFill>
                <a:latin typeface="'Allura', cursive"/>
              </a:rPr>
              <a:t>Please feel free to get in touch using the contact information provided below.</a:t>
            </a:r>
          </a:p>
          <a:p>
            <a:endParaRPr lang="en-GB" sz="1200" dirty="0">
              <a:solidFill>
                <a:schemeClr val="tx1"/>
              </a:solidFill>
              <a:latin typeface="'Allura', cursive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13091F-464A-9C17-50AD-6416F165734D}"/>
              </a:ext>
            </a:extLst>
          </p:cNvPr>
          <p:cNvCxnSpPr>
            <a:cxnSpLocks/>
          </p:cNvCxnSpPr>
          <p:nvPr/>
        </p:nvCxnSpPr>
        <p:spPr>
          <a:xfrm>
            <a:off x="7566762" y="2075885"/>
            <a:ext cx="2998942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E05DF7F-04BD-FF35-A09B-2F6E35387F11}"/>
              </a:ext>
            </a:extLst>
          </p:cNvPr>
          <p:cNvSpPr/>
          <p:nvPr/>
        </p:nvSpPr>
        <p:spPr>
          <a:xfrm>
            <a:off x="7566762" y="2494873"/>
            <a:ext cx="3393508" cy="445091"/>
          </a:xfrm>
          <a:prstGeom prst="roundRect">
            <a:avLst/>
          </a:prstGeom>
          <a:solidFill>
            <a:srgbClr val="08C615"/>
          </a:solidFill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80EED97-57BA-0423-0909-DB6AAE97739E}"/>
              </a:ext>
            </a:extLst>
          </p:cNvPr>
          <p:cNvSpPr/>
          <p:nvPr/>
        </p:nvSpPr>
        <p:spPr>
          <a:xfrm>
            <a:off x="7569455" y="3075324"/>
            <a:ext cx="3393508" cy="445091"/>
          </a:xfrm>
          <a:prstGeom prst="roundRect">
            <a:avLst/>
          </a:prstGeom>
          <a:solidFill>
            <a:srgbClr val="08C615"/>
          </a:solidFill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ABB24C9-3B71-A331-A421-A8C9C3E5C0FF}"/>
              </a:ext>
            </a:extLst>
          </p:cNvPr>
          <p:cNvSpPr/>
          <p:nvPr/>
        </p:nvSpPr>
        <p:spPr>
          <a:xfrm>
            <a:off x="7564052" y="3647341"/>
            <a:ext cx="3393508" cy="445091"/>
          </a:xfrm>
          <a:prstGeom prst="roundRect">
            <a:avLst/>
          </a:prstGeom>
          <a:solidFill>
            <a:srgbClr val="08C615"/>
          </a:solidFill>
          <a:ln>
            <a:solidFill>
              <a:srgbClr val="08C6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6" name="Picture 65" descr="A green screen with white text&#10;&#10;Description automatically generated">
            <a:extLst>
              <a:ext uri="{FF2B5EF4-FFF2-40B4-BE49-F238E27FC236}">
                <a16:creationId xmlns:a16="http://schemas.microsoft.com/office/drawing/2014/main" id="{05D7156C-DEE9-EC08-F938-7ED6AE834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02" y="2521922"/>
            <a:ext cx="2765561" cy="391250"/>
          </a:xfrm>
          <a:prstGeom prst="rect">
            <a:avLst/>
          </a:prstGeom>
          <a:ln>
            <a:solidFill>
              <a:srgbClr val="08C615"/>
            </a:solidFill>
          </a:ln>
        </p:spPr>
      </p:pic>
      <p:pic>
        <p:nvPicPr>
          <p:cNvPr id="68" name="Picture 67" descr="A green screen with white text&#10;&#10;Description automatically generated">
            <a:extLst>
              <a:ext uri="{FF2B5EF4-FFF2-40B4-BE49-F238E27FC236}">
                <a16:creationId xmlns:a16="http://schemas.microsoft.com/office/drawing/2014/main" id="{BF7CED4D-32BF-4B32-384B-353905B9D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01" y="3127578"/>
            <a:ext cx="2598281" cy="347083"/>
          </a:xfrm>
          <a:prstGeom prst="rect">
            <a:avLst/>
          </a:prstGeom>
        </p:spPr>
      </p:pic>
      <p:pic>
        <p:nvPicPr>
          <p:cNvPr id="82" name="Picture 81" descr="A green screen with white text&#10;&#10;Description automatically generated">
            <a:extLst>
              <a:ext uri="{FF2B5EF4-FFF2-40B4-BE49-F238E27FC236}">
                <a16:creationId xmlns:a16="http://schemas.microsoft.com/office/drawing/2014/main" id="{44F062AA-8452-0AA0-5C99-53CB7980A9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84" y="3650680"/>
            <a:ext cx="3154965" cy="397463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E572FFC7-AC0C-74E1-1308-3AF6FAF9E80C}"/>
              </a:ext>
            </a:extLst>
          </p:cNvPr>
          <p:cNvGrpSpPr/>
          <p:nvPr/>
        </p:nvGrpSpPr>
        <p:grpSpPr>
          <a:xfrm>
            <a:off x="1481137" y="4462298"/>
            <a:ext cx="1127342" cy="338526"/>
            <a:chOff x="1438071" y="4427967"/>
            <a:chExt cx="1127342" cy="33852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C224AB2-8E43-8357-3685-1EFC1F956D48}"/>
                </a:ext>
              </a:extLst>
            </p:cNvPr>
            <p:cNvSpPr/>
            <p:nvPr/>
          </p:nvSpPr>
          <p:spPr>
            <a:xfrm>
              <a:off x="1438071" y="4427967"/>
              <a:ext cx="1127342" cy="338526"/>
            </a:xfrm>
            <a:prstGeom prst="roundRect">
              <a:avLst/>
            </a:prstGeom>
            <a:solidFill>
              <a:srgbClr val="08C6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A559E3C-4094-38CC-AA82-0340E3E2311C}"/>
                </a:ext>
              </a:extLst>
            </p:cNvPr>
            <p:cNvSpPr/>
            <p:nvPr/>
          </p:nvSpPr>
          <p:spPr>
            <a:xfrm>
              <a:off x="1482536" y="4491764"/>
              <a:ext cx="1030711" cy="223357"/>
            </a:xfrm>
            <a:prstGeom prst="rect">
              <a:avLst/>
            </a:prstGeom>
            <a:solidFill>
              <a:srgbClr val="08C6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Submit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89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B15F8-4688-FAB3-0D73-3788CE74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E2BE8-DA0A-2CE8-F56C-DC4A404AA083}"/>
              </a:ext>
            </a:extLst>
          </p:cNvPr>
          <p:cNvSpPr/>
          <p:nvPr/>
        </p:nvSpPr>
        <p:spPr>
          <a:xfrm>
            <a:off x="-38328" y="0"/>
            <a:ext cx="12230327" cy="534010"/>
          </a:xfrm>
          <a:prstGeom prst="rect">
            <a:avLst/>
          </a:prstGeom>
          <a:solidFill>
            <a:srgbClr val="08C615"/>
          </a:solidFill>
          <a:ln>
            <a:noFill/>
          </a:ln>
          <a:effectLst>
            <a:outerShdw blurRad="152400" dist="304800" dir="21540000" sx="90000" sy="-19000" rotWithShape="0">
              <a:srgbClr val="FFFF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247E2-1034-F0FE-91B3-D66435B84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6"/>
            <a:ext cx="1580083" cy="428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1F8E90-F814-BC48-5054-B426847F64BB}"/>
              </a:ext>
            </a:extLst>
          </p:cNvPr>
          <p:cNvSpPr/>
          <p:nvPr/>
        </p:nvSpPr>
        <p:spPr>
          <a:xfrm>
            <a:off x="7967992" y="72247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27EC6-86A0-F4D0-3D34-4826E43298E0}"/>
              </a:ext>
            </a:extLst>
          </p:cNvPr>
          <p:cNvSpPr/>
          <p:nvPr/>
        </p:nvSpPr>
        <p:spPr>
          <a:xfrm>
            <a:off x="9907213" y="70145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Contact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6A4428-4E9E-2D14-8E52-7CD6DFE437E6}"/>
              </a:ext>
            </a:extLst>
          </p:cNvPr>
          <p:cNvSpPr/>
          <p:nvPr/>
        </p:nvSpPr>
        <p:spPr>
          <a:xfrm>
            <a:off x="8614399" y="64191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Cafe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97572-298F-8CBE-38CC-BC28EDB09696}"/>
              </a:ext>
            </a:extLst>
          </p:cNvPr>
          <p:cNvSpPr/>
          <p:nvPr/>
        </p:nvSpPr>
        <p:spPr>
          <a:xfrm>
            <a:off x="-38328" y="527968"/>
            <a:ext cx="12230328" cy="51766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91C23-3B6A-2A3E-2A08-3601DF9F72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31079" y="79078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About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013503-F83D-5EB0-FFF2-8E489D780052}"/>
              </a:ext>
            </a:extLst>
          </p:cNvPr>
          <p:cNvSpPr/>
          <p:nvPr/>
        </p:nvSpPr>
        <p:spPr>
          <a:xfrm>
            <a:off x="9260806" y="73122"/>
            <a:ext cx="1580083" cy="289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Trade Gothic Next Heavy" panose="020F0502020204030204" pitchFamily="34" charset="0"/>
              </a:rPr>
              <a:t>Park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2D8F1D-3D1B-4EAD-3E35-515596CBEB9B}"/>
              </a:ext>
            </a:extLst>
          </p:cNvPr>
          <p:cNvSpPr/>
          <p:nvPr/>
        </p:nvSpPr>
        <p:spPr>
          <a:xfrm>
            <a:off x="10194482" y="5777647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Colletta Atlanta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313B79-0E2C-1551-D700-C9DE7310B7A3}"/>
              </a:ext>
            </a:extLst>
          </p:cNvPr>
          <p:cNvSpPr/>
          <p:nvPr/>
        </p:nvSpPr>
        <p:spPr>
          <a:xfrm>
            <a:off x="10194482" y="6068371"/>
            <a:ext cx="1477702" cy="150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22 Foothead Sheet</a:t>
            </a:r>
          </a:p>
          <a:p>
            <a:pPr algn="ctr"/>
            <a:r>
              <a:rPr lang="en-US" sz="900" dirty="0"/>
              <a:t>Glasgow</a:t>
            </a:r>
          </a:p>
          <a:p>
            <a:pPr algn="ctr"/>
            <a:r>
              <a:rPr lang="en-US" sz="900" dirty="0"/>
              <a:t>G21 0RE</a:t>
            </a:r>
            <a:endParaRPr lang="en-GB" sz="9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27BCA3-E7C6-8223-13E4-AFDBD7E20AA2}"/>
              </a:ext>
            </a:extLst>
          </p:cNvPr>
          <p:cNvSpPr/>
          <p:nvPr/>
        </p:nvSpPr>
        <p:spPr>
          <a:xfrm>
            <a:off x="5098093" y="997414"/>
            <a:ext cx="6920630" cy="1446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3408C6"/>
                </a:solidFill>
                <a:latin typeface="'Allura', cursive"/>
              </a:rPr>
              <a:t>Colletta Atlanta </a:t>
            </a:r>
            <a:r>
              <a:rPr lang="en-US" sz="1200" dirty="0">
                <a:solidFill>
                  <a:schemeClr val="tx1"/>
                </a:solidFill>
                <a:latin typeface="'Allura', cursive"/>
              </a:rPr>
              <a:t>is a premier destination located in the vibrant heart of the city, offering a rich blend of leisure, shopping, and culinary experiences. It features Colletta Park, a tranquil green space with winding trails, beautiful gardens, and peaceful water features, perfect for both relaxation and outdoor adventures.</a:t>
            </a:r>
          </a:p>
          <a:p>
            <a:r>
              <a:rPr lang="en-US" sz="1200" dirty="0">
                <a:solidFill>
                  <a:schemeClr val="tx1"/>
                </a:solidFill>
                <a:latin typeface="'Allura', cursive"/>
              </a:rPr>
              <a:t>The shopping center within Colletta Atlanta boasts a wide range of shops from high-end boutiques to local artisans, catering to shoppers in search of both international brands and unique items.</a:t>
            </a:r>
          </a:p>
          <a:p>
            <a:r>
              <a:rPr lang="en-US" sz="1200" dirty="0">
                <a:solidFill>
                  <a:schemeClr val="tx1"/>
                </a:solidFill>
                <a:latin typeface="'Allura', cursive"/>
              </a:rPr>
              <a:t>The on-site café overlooks the park, serving gourmet dishes, pastries, and drinks in a serene setting ideal for dining and socializing. Together, these facilities make Colletta Atlanta a diverse hub for visitors seeking enjoyment and relaxation in an urban oasis.</a:t>
            </a:r>
            <a:endParaRPr lang="en-GB" sz="1200" dirty="0">
              <a:solidFill>
                <a:schemeClr val="tx1"/>
              </a:solidFill>
              <a:latin typeface="'Allura', cursiv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FC3DBA-D728-2034-8864-F1792C418902}"/>
              </a:ext>
            </a:extLst>
          </p:cNvPr>
          <p:cNvSpPr/>
          <p:nvPr/>
        </p:nvSpPr>
        <p:spPr>
          <a:xfrm>
            <a:off x="-38326" y="3702280"/>
            <a:ext cx="12230326" cy="1723993"/>
          </a:xfrm>
          <a:prstGeom prst="rect">
            <a:avLst/>
          </a:prstGeom>
          <a:solidFill>
            <a:srgbClr val="CFEB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E50F5A-574E-75BA-1D3A-A49483188E5E}"/>
              </a:ext>
            </a:extLst>
          </p:cNvPr>
          <p:cNvSpPr/>
          <p:nvPr/>
        </p:nvSpPr>
        <p:spPr>
          <a:xfrm>
            <a:off x="-38328" y="5429250"/>
            <a:ext cx="12230326" cy="1414857"/>
          </a:xfrm>
          <a:prstGeom prst="rect">
            <a:avLst/>
          </a:prstGeom>
          <a:solidFill>
            <a:srgbClr val="08C6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3F494D9-1DAB-0C90-70C1-2B969FCB1CB6}"/>
              </a:ext>
            </a:extLst>
          </p:cNvPr>
          <p:cNvGrpSpPr/>
          <p:nvPr/>
        </p:nvGrpSpPr>
        <p:grpSpPr>
          <a:xfrm>
            <a:off x="569418" y="5540045"/>
            <a:ext cx="11159916" cy="983338"/>
            <a:chOff x="569418" y="5540045"/>
            <a:chExt cx="11159916" cy="98333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159E85C-BBA4-E9E7-FF95-5BD3D39043EB}"/>
                </a:ext>
              </a:extLst>
            </p:cNvPr>
            <p:cNvSpPr/>
            <p:nvPr/>
          </p:nvSpPr>
          <p:spPr>
            <a:xfrm>
              <a:off x="569418" y="5540045"/>
              <a:ext cx="1475390" cy="134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3408C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Sitemap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38BC707-1CE6-18DD-7F7F-35E4D07B7373}"/>
                </a:ext>
              </a:extLst>
            </p:cNvPr>
            <p:cNvSpPr/>
            <p:nvPr/>
          </p:nvSpPr>
          <p:spPr>
            <a:xfrm>
              <a:off x="10194482" y="5777647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Colletta Atlanta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6973BBE-4F2E-C8BF-EEA9-002FC2D39D96}"/>
                </a:ext>
              </a:extLst>
            </p:cNvPr>
            <p:cNvSpPr/>
            <p:nvPr/>
          </p:nvSpPr>
          <p:spPr>
            <a:xfrm>
              <a:off x="10194482" y="6068371"/>
              <a:ext cx="1477702" cy="150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22 Foothead Sheet</a:t>
              </a:r>
            </a:p>
            <a:p>
              <a:pPr algn="ctr"/>
              <a:r>
                <a:rPr lang="en-US" sz="900" dirty="0"/>
                <a:t>Glasgow</a:t>
              </a:r>
            </a:p>
            <a:p>
              <a:pPr algn="ctr"/>
              <a:r>
                <a:rPr lang="en-US" sz="900" dirty="0"/>
                <a:t>G21 0RE</a:t>
              </a:r>
              <a:endParaRPr lang="en-GB" sz="9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61650DD-E5C8-919B-D724-79CCC5EFE6E9}"/>
                </a:ext>
              </a:extLst>
            </p:cNvPr>
            <p:cNvSpPr/>
            <p:nvPr/>
          </p:nvSpPr>
          <p:spPr>
            <a:xfrm>
              <a:off x="10058400" y="6391322"/>
              <a:ext cx="1670934" cy="132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50" dirty="0">
                  <a:solidFill>
                    <a:srgbClr val="3408C6"/>
                  </a:solidFill>
                </a:rPr>
                <a:t>© 2024 - Colletta Atlanta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C376F72-2673-630A-E15A-D886E12F4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640" y="5877325"/>
              <a:ext cx="1390721" cy="400071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F2670895-1FCB-B1BB-EB35-924DC75A55E4}"/>
              </a:ext>
            </a:extLst>
          </p:cNvPr>
          <p:cNvSpPr/>
          <p:nvPr/>
        </p:nvSpPr>
        <p:spPr>
          <a:xfrm>
            <a:off x="576689" y="575094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Home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11E59AF-9413-7BF1-6C09-6063FCAA2811}"/>
              </a:ext>
            </a:extLst>
          </p:cNvPr>
          <p:cNvSpPr/>
          <p:nvPr/>
        </p:nvSpPr>
        <p:spPr>
          <a:xfrm>
            <a:off x="576689" y="606837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Cafe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2024A7-240A-6D1E-501A-A07A34D2158A}"/>
              </a:ext>
            </a:extLst>
          </p:cNvPr>
          <p:cNvSpPr/>
          <p:nvPr/>
        </p:nvSpPr>
        <p:spPr>
          <a:xfrm>
            <a:off x="576689" y="5906925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Shop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CF80495-8828-C55D-E53E-CD60DDAB5635}"/>
              </a:ext>
            </a:extLst>
          </p:cNvPr>
          <p:cNvSpPr/>
          <p:nvPr/>
        </p:nvSpPr>
        <p:spPr>
          <a:xfrm>
            <a:off x="581674" y="6231394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Park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6BB8D8D-6A5D-3434-B6A8-AD7F6A640805}"/>
              </a:ext>
            </a:extLst>
          </p:cNvPr>
          <p:cNvSpPr/>
          <p:nvPr/>
        </p:nvSpPr>
        <p:spPr>
          <a:xfrm>
            <a:off x="576689" y="6394221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Contact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B63657-4B2D-351A-F2A5-AD6AB530A6E4}"/>
              </a:ext>
            </a:extLst>
          </p:cNvPr>
          <p:cNvSpPr/>
          <p:nvPr/>
        </p:nvSpPr>
        <p:spPr>
          <a:xfrm>
            <a:off x="576689" y="6557049"/>
            <a:ext cx="1477702" cy="132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About</a:t>
            </a:r>
          </a:p>
        </p:txBody>
      </p:sp>
      <p:pic>
        <p:nvPicPr>
          <p:cNvPr id="3" name="Picture 2" descr="A water slide in a pool&#10;&#10;Description automatically generated">
            <a:extLst>
              <a:ext uri="{FF2B5EF4-FFF2-40B4-BE49-F238E27FC236}">
                <a16:creationId xmlns:a16="http://schemas.microsoft.com/office/drawing/2014/main" id="{D1D595F5-0669-4A0C-7F4D-B6E467B90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4" y="647776"/>
            <a:ext cx="4331254" cy="28995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B526CB9-2075-C940-0805-656DEA03F036}"/>
              </a:ext>
            </a:extLst>
          </p:cNvPr>
          <p:cNvSpPr/>
          <p:nvPr/>
        </p:nvSpPr>
        <p:spPr>
          <a:xfrm rot="19438459">
            <a:off x="-275162" y="519078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C31C1-02DE-4457-4690-2620C266C377}"/>
              </a:ext>
            </a:extLst>
          </p:cNvPr>
          <p:cNvSpPr/>
          <p:nvPr/>
        </p:nvSpPr>
        <p:spPr>
          <a:xfrm>
            <a:off x="5098093" y="2685522"/>
            <a:ext cx="6874554" cy="959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'Allura', cursive"/>
              </a:rPr>
              <a:t>At Colletta Atlanta, we are driven by a passion to enrich the lives of our visitors through exceptional experiences. Our mission is to create a community hub where the beauty of nature, the excitement of shopping, and the joy of dining converge in harmony.</a:t>
            </a:r>
          </a:p>
          <a:p>
            <a:r>
              <a:rPr lang="en-US" sz="1200" dirty="0">
                <a:solidFill>
                  <a:schemeClr val="tx1"/>
                </a:solidFill>
                <a:latin typeface="'Allura', cursive"/>
              </a:rPr>
              <a:t>We are committed to excellence, sustainability, and innovation, ensuring that Colletta Atlanta remains a cherished destination for all who seek to make their day a little more special.</a:t>
            </a:r>
            <a:endParaRPr lang="en-GB" sz="1200" dirty="0">
              <a:solidFill>
                <a:schemeClr val="tx1"/>
              </a:solidFill>
              <a:latin typeface="'Allura', cursiv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464317-A135-F859-146E-5B14A541E5F8}"/>
              </a:ext>
            </a:extLst>
          </p:cNvPr>
          <p:cNvSpPr/>
          <p:nvPr/>
        </p:nvSpPr>
        <p:spPr>
          <a:xfrm>
            <a:off x="7285973" y="2444108"/>
            <a:ext cx="1657611" cy="241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200" b="1" i="0" dirty="0">
              <a:solidFill>
                <a:srgbClr val="FF0000"/>
              </a:solidFill>
              <a:effectLst/>
              <a:latin typeface="'Allura', cursive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en-GB" sz="1200" b="1" i="0" dirty="0">
                <a:solidFill>
                  <a:srgbClr val="FF0000"/>
                </a:solidFill>
                <a:effectLst/>
                <a:latin typeface="'Allura', cursive"/>
                <a:ea typeface="Roboto" panose="02000000000000000000" pitchFamily="2" charset="0"/>
                <a:cs typeface="Roboto" panose="02000000000000000000" pitchFamily="2" charset="0"/>
              </a:rPr>
              <a:t>Mission and Vision</a:t>
            </a:r>
            <a:br>
              <a:rPr lang="en-GB" sz="1200" dirty="0">
                <a:solidFill>
                  <a:srgbClr val="FF0000"/>
                </a:solidFill>
                <a:effectLst/>
                <a:latin typeface="'Allura', cursive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200" dirty="0">
              <a:solidFill>
                <a:srgbClr val="FF0000"/>
              </a:solidFill>
              <a:latin typeface="'Allura', cursive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A6DC0A-B950-6C44-4412-F1C0864A9D91}"/>
              </a:ext>
            </a:extLst>
          </p:cNvPr>
          <p:cNvSpPr/>
          <p:nvPr/>
        </p:nvSpPr>
        <p:spPr>
          <a:xfrm>
            <a:off x="1141908" y="4096738"/>
            <a:ext cx="2411261" cy="1235636"/>
          </a:xfrm>
          <a:custGeom>
            <a:avLst/>
            <a:gdLst>
              <a:gd name="connsiteX0" fmla="*/ 0 w 2411261"/>
              <a:gd name="connsiteY0" fmla="*/ 0 h 775836"/>
              <a:gd name="connsiteX1" fmla="*/ 2411261 w 2411261"/>
              <a:gd name="connsiteY1" fmla="*/ 0 h 775836"/>
              <a:gd name="connsiteX2" fmla="*/ 2411261 w 2411261"/>
              <a:gd name="connsiteY2" fmla="*/ 775836 h 775836"/>
              <a:gd name="connsiteX3" fmla="*/ 0 w 2411261"/>
              <a:gd name="connsiteY3" fmla="*/ 775836 h 775836"/>
              <a:gd name="connsiteX4" fmla="*/ 0 w 2411261"/>
              <a:gd name="connsiteY4" fmla="*/ 0 h 775836"/>
              <a:gd name="connsiteX0" fmla="*/ 0 w 2411261"/>
              <a:gd name="connsiteY0" fmla="*/ 425885 h 1201721"/>
              <a:gd name="connsiteX1" fmla="*/ 1231235 w 2411261"/>
              <a:gd name="connsiteY1" fmla="*/ 0 h 1201721"/>
              <a:gd name="connsiteX2" fmla="*/ 2411261 w 2411261"/>
              <a:gd name="connsiteY2" fmla="*/ 425885 h 1201721"/>
              <a:gd name="connsiteX3" fmla="*/ 2411261 w 2411261"/>
              <a:gd name="connsiteY3" fmla="*/ 1201721 h 1201721"/>
              <a:gd name="connsiteX4" fmla="*/ 0 w 2411261"/>
              <a:gd name="connsiteY4" fmla="*/ 1201721 h 1201721"/>
              <a:gd name="connsiteX5" fmla="*/ 0 w 2411261"/>
              <a:gd name="connsiteY5" fmla="*/ 425885 h 1201721"/>
              <a:gd name="connsiteX0" fmla="*/ 0 w 2411261"/>
              <a:gd name="connsiteY0" fmla="*/ 425885 h 1201721"/>
              <a:gd name="connsiteX1" fmla="*/ 1231235 w 2411261"/>
              <a:gd name="connsiteY1" fmla="*/ 0 h 1201721"/>
              <a:gd name="connsiteX2" fmla="*/ 2411261 w 2411261"/>
              <a:gd name="connsiteY2" fmla="*/ 425885 h 1201721"/>
              <a:gd name="connsiteX3" fmla="*/ 2411261 w 2411261"/>
              <a:gd name="connsiteY3" fmla="*/ 1201721 h 1201721"/>
              <a:gd name="connsiteX4" fmla="*/ 0 w 2411261"/>
              <a:gd name="connsiteY4" fmla="*/ 1201721 h 1201721"/>
              <a:gd name="connsiteX5" fmla="*/ 0 w 2411261"/>
              <a:gd name="connsiteY5" fmla="*/ 425885 h 1201721"/>
              <a:gd name="connsiteX0" fmla="*/ 0 w 2411261"/>
              <a:gd name="connsiteY0" fmla="*/ 430132 h 1205968"/>
              <a:gd name="connsiteX1" fmla="*/ 510989 w 2411261"/>
              <a:gd name="connsiteY1" fmla="*/ 467711 h 1205968"/>
              <a:gd name="connsiteX2" fmla="*/ 1231235 w 2411261"/>
              <a:gd name="connsiteY2" fmla="*/ 4247 h 1205968"/>
              <a:gd name="connsiteX3" fmla="*/ 2411261 w 2411261"/>
              <a:gd name="connsiteY3" fmla="*/ 430132 h 1205968"/>
              <a:gd name="connsiteX4" fmla="*/ 2411261 w 2411261"/>
              <a:gd name="connsiteY4" fmla="*/ 1205968 h 1205968"/>
              <a:gd name="connsiteX5" fmla="*/ 0 w 2411261"/>
              <a:gd name="connsiteY5" fmla="*/ 1205968 h 1205968"/>
              <a:gd name="connsiteX6" fmla="*/ 0 w 2411261"/>
              <a:gd name="connsiteY6" fmla="*/ 430132 h 1205968"/>
              <a:gd name="connsiteX0" fmla="*/ 0 w 2411261"/>
              <a:gd name="connsiteY0" fmla="*/ 421690 h 1197526"/>
              <a:gd name="connsiteX1" fmla="*/ 510989 w 2411261"/>
              <a:gd name="connsiteY1" fmla="*/ 459269 h 1197526"/>
              <a:gd name="connsiteX2" fmla="*/ 1234075 w 2411261"/>
              <a:gd name="connsiteY2" fmla="*/ 4324 h 1197526"/>
              <a:gd name="connsiteX3" fmla="*/ 2411261 w 2411261"/>
              <a:gd name="connsiteY3" fmla="*/ 421690 h 1197526"/>
              <a:gd name="connsiteX4" fmla="*/ 2411261 w 2411261"/>
              <a:gd name="connsiteY4" fmla="*/ 1197526 h 1197526"/>
              <a:gd name="connsiteX5" fmla="*/ 0 w 2411261"/>
              <a:gd name="connsiteY5" fmla="*/ 1197526 h 1197526"/>
              <a:gd name="connsiteX6" fmla="*/ 0 w 2411261"/>
              <a:gd name="connsiteY6" fmla="*/ 421690 h 1197526"/>
              <a:gd name="connsiteX0" fmla="*/ 0 w 2411261"/>
              <a:gd name="connsiteY0" fmla="*/ 421690 h 1197526"/>
              <a:gd name="connsiteX1" fmla="*/ 510989 w 2411261"/>
              <a:gd name="connsiteY1" fmla="*/ 459269 h 1197526"/>
              <a:gd name="connsiteX2" fmla="*/ 1234075 w 2411261"/>
              <a:gd name="connsiteY2" fmla="*/ 4324 h 1197526"/>
              <a:gd name="connsiteX3" fmla="*/ 2411261 w 2411261"/>
              <a:gd name="connsiteY3" fmla="*/ 421690 h 1197526"/>
              <a:gd name="connsiteX4" fmla="*/ 2411261 w 2411261"/>
              <a:gd name="connsiteY4" fmla="*/ 1197526 h 1197526"/>
              <a:gd name="connsiteX5" fmla="*/ 0 w 2411261"/>
              <a:gd name="connsiteY5" fmla="*/ 1197526 h 1197526"/>
              <a:gd name="connsiteX6" fmla="*/ 0 w 2411261"/>
              <a:gd name="connsiteY6" fmla="*/ 421690 h 1197526"/>
              <a:gd name="connsiteX0" fmla="*/ 0 w 2411261"/>
              <a:gd name="connsiteY0" fmla="*/ 421346 h 1197182"/>
              <a:gd name="connsiteX1" fmla="*/ 510989 w 2411261"/>
              <a:gd name="connsiteY1" fmla="*/ 458925 h 1197182"/>
              <a:gd name="connsiteX2" fmla="*/ 1234075 w 2411261"/>
              <a:gd name="connsiteY2" fmla="*/ 3980 h 1197182"/>
              <a:gd name="connsiteX3" fmla="*/ 1726286 w 2411261"/>
              <a:gd name="connsiteY3" fmla="*/ 247266 h 1197182"/>
              <a:gd name="connsiteX4" fmla="*/ 2411261 w 2411261"/>
              <a:gd name="connsiteY4" fmla="*/ 421346 h 1197182"/>
              <a:gd name="connsiteX5" fmla="*/ 2411261 w 2411261"/>
              <a:gd name="connsiteY5" fmla="*/ 1197182 h 1197182"/>
              <a:gd name="connsiteX6" fmla="*/ 0 w 2411261"/>
              <a:gd name="connsiteY6" fmla="*/ 1197182 h 1197182"/>
              <a:gd name="connsiteX7" fmla="*/ 0 w 2411261"/>
              <a:gd name="connsiteY7" fmla="*/ 421346 h 1197182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29735 w 2411261"/>
              <a:gd name="connsiteY4" fmla="*/ 446592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417277 w 2411261"/>
              <a:gd name="connsiteY1" fmla="*/ 476506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417277 w 2411261"/>
              <a:gd name="connsiteY1" fmla="*/ 476506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380360 w 2411261"/>
              <a:gd name="connsiteY1" fmla="*/ 419711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0278 w 2411261"/>
              <a:gd name="connsiteY1" fmla="*/ 536141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23362 w 2411261"/>
              <a:gd name="connsiteY1" fmla="*/ 414032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3118 w 2411261"/>
              <a:gd name="connsiteY1" fmla="*/ 46230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3118 w 2411261"/>
              <a:gd name="connsiteY1" fmla="*/ 4452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357136 h 1132972"/>
              <a:gd name="connsiteX1" fmla="*/ 880156 w 2411261"/>
              <a:gd name="connsiteY1" fmla="*/ 366316 h 1132972"/>
              <a:gd name="connsiteX2" fmla="*/ 956713 w 2411261"/>
              <a:gd name="connsiteY2" fmla="*/ 24030 h 1132972"/>
              <a:gd name="connsiteX3" fmla="*/ 1239754 w 2411261"/>
              <a:gd name="connsiteY3" fmla="*/ 90277 h 1132972"/>
              <a:gd name="connsiteX4" fmla="*/ 1649614 w 2411261"/>
              <a:gd name="connsiteY4" fmla="*/ 353441 h 1132972"/>
              <a:gd name="connsiteX5" fmla="*/ 2411261 w 2411261"/>
              <a:gd name="connsiteY5" fmla="*/ 357136 h 1132972"/>
              <a:gd name="connsiteX6" fmla="*/ 2411261 w 2411261"/>
              <a:gd name="connsiteY6" fmla="*/ 1132972 h 1132972"/>
              <a:gd name="connsiteX7" fmla="*/ 0 w 2411261"/>
              <a:gd name="connsiteY7" fmla="*/ 1132972 h 1132972"/>
              <a:gd name="connsiteX8" fmla="*/ 0 w 2411261"/>
              <a:gd name="connsiteY8" fmla="*/ 357136 h 113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1261" h="1132972">
                <a:moveTo>
                  <a:pt x="0" y="357136"/>
                </a:moveTo>
                <a:lnTo>
                  <a:pt x="880156" y="366316"/>
                </a:lnTo>
                <a:cubicBezTo>
                  <a:pt x="1662934" y="350082"/>
                  <a:pt x="836199" y="99854"/>
                  <a:pt x="956713" y="24030"/>
                </a:cubicBezTo>
                <a:cubicBezTo>
                  <a:pt x="1077227" y="-51794"/>
                  <a:pt x="1115752" y="74658"/>
                  <a:pt x="1239754" y="90277"/>
                </a:cubicBezTo>
                <a:cubicBezTo>
                  <a:pt x="1363756" y="105896"/>
                  <a:pt x="1453416" y="283880"/>
                  <a:pt x="1649614" y="353441"/>
                </a:cubicBezTo>
                <a:lnTo>
                  <a:pt x="2411261" y="357136"/>
                </a:lnTo>
                <a:lnTo>
                  <a:pt x="2411261" y="1132972"/>
                </a:lnTo>
                <a:lnTo>
                  <a:pt x="0" y="1132972"/>
                </a:lnTo>
                <a:lnTo>
                  <a:pt x="0" y="357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C63352-0B90-3439-A359-6EFD8AB5A5A2}"/>
              </a:ext>
            </a:extLst>
          </p:cNvPr>
          <p:cNvSpPr/>
          <p:nvPr/>
        </p:nvSpPr>
        <p:spPr>
          <a:xfrm>
            <a:off x="5417429" y="3731008"/>
            <a:ext cx="3771900" cy="273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700" b="1" dirty="0">
                <a:solidFill>
                  <a:srgbClr val="000000"/>
                </a:solidFill>
                <a:effectLst/>
                <a:latin typeface="'Allura', cursive"/>
                <a:ea typeface="ADLaM Display" panose="02010000000000000000" pitchFamily="2" charset="0"/>
                <a:cs typeface="ADLaM Display" panose="02010000000000000000" pitchFamily="2" charset="0"/>
              </a:rPr>
              <a:t>Meet Our Team</a:t>
            </a:r>
            <a:endParaRPr lang="en-GB" sz="1700" dirty="0">
              <a:latin typeface="'Allura', cursive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FAFBDB5E-26FA-D10C-0ED8-D9C3FB959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60" y="4043567"/>
            <a:ext cx="863559" cy="863559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E6B67A44-0F75-A6C1-CE7B-6005D5DBF3E9}"/>
              </a:ext>
            </a:extLst>
          </p:cNvPr>
          <p:cNvSpPr/>
          <p:nvPr/>
        </p:nvSpPr>
        <p:spPr>
          <a:xfrm>
            <a:off x="3815964" y="4102129"/>
            <a:ext cx="2411261" cy="1235636"/>
          </a:xfrm>
          <a:custGeom>
            <a:avLst/>
            <a:gdLst>
              <a:gd name="connsiteX0" fmla="*/ 0 w 2411261"/>
              <a:gd name="connsiteY0" fmla="*/ 0 h 775836"/>
              <a:gd name="connsiteX1" fmla="*/ 2411261 w 2411261"/>
              <a:gd name="connsiteY1" fmla="*/ 0 h 775836"/>
              <a:gd name="connsiteX2" fmla="*/ 2411261 w 2411261"/>
              <a:gd name="connsiteY2" fmla="*/ 775836 h 775836"/>
              <a:gd name="connsiteX3" fmla="*/ 0 w 2411261"/>
              <a:gd name="connsiteY3" fmla="*/ 775836 h 775836"/>
              <a:gd name="connsiteX4" fmla="*/ 0 w 2411261"/>
              <a:gd name="connsiteY4" fmla="*/ 0 h 775836"/>
              <a:gd name="connsiteX0" fmla="*/ 0 w 2411261"/>
              <a:gd name="connsiteY0" fmla="*/ 425885 h 1201721"/>
              <a:gd name="connsiteX1" fmla="*/ 1231235 w 2411261"/>
              <a:gd name="connsiteY1" fmla="*/ 0 h 1201721"/>
              <a:gd name="connsiteX2" fmla="*/ 2411261 w 2411261"/>
              <a:gd name="connsiteY2" fmla="*/ 425885 h 1201721"/>
              <a:gd name="connsiteX3" fmla="*/ 2411261 w 2411261"/>
              <a:gd name="connsiteY3" fmla="*/ 1201721 h 1201721"/>
              <a:gd name="connsiteX4" fmla="*/ 0 w 2411261"/>
              <a:gd name="connsiteY4" fmla="*/ 1201721 h 1201721"/>
              <a:gd name="connsiteX5" fmla="*/ 0 w 2411261"/>
              <a:gd name="connsiteY5" fmla="*/ 425885 h 1201721"/>
              <a:gd name="connsiteX0" fmla="*/ 0 w 2411261"/>
              <a:gd name="connsiteY0" fmla="*/ 425885 h 1201721"/>
              <a:gd name="connsiteX1" fmla="*/ 1231235 w 2411261"/>
              <a:gd name="connsiteY1" fmla="*/ 0 h 1201721"/>
              <a:gd name="connsiteX2" fmla="*/ 2411261 w 2411261"/>
              <a:gd name="connsiteY2" fmla="*/ 425885 h 1201721"/>
              <a:gd name="connsiteX3" fmla="*/ 2411261 w 2411261"/>
              <a:gd name="connsiteY3" fmla="*/ 1201721 h 1201721"/>
              <a:gd name="connsiteX4" fmla="*/ 0 w 2411261"/>
              <a:gd name="connsiteY4" fmla="*/ 1201721 h 1201721"/>
              <a:gd name="connsiteX5" fmla="*/ 0 w 2411261"/>
              <a:gd name="connsiteY5" fmla="*/ 425885 h 1201721"/>
              <a:gd name="connsiteX0" fmla="*/ 0 w 2411261"/>
              <a:gd name="connsiteY0" fmla="*/ 430132 h 1205968"/>
              <a:gd name="connsiteX1" fmla="*/ 510989 w 2411261"/>
              <a:gd name="connsiteY1" fmla="*/ 467711 h 1205968"/>
              <a:gd name="connsiteX2" fmla="*/ 1231235 w 2411261"/>
              <a:gd name="connsiteY2" fmla="*/ 4247 h 1205968"/>
              <a:gd name="connsiteX3" fmla="*/ 2411261 w 2411261"/>
              <a:gd name="connsiteY3" fmla="*/ 430132 h 1205968"/>
              <a:gd name="connsiteX4" fmla="*/ 2411261 w 2411261"/>
              <a:gd name="connsiteY4" fmla="*/ 1205968 h 1205968"/>
              <a:gd name="connsiteX5" fmla="*/ 0 w 2411261"/>
              <a:gd name="connsiteY5" fmla="*/ 1205968 h 1205968"/>
              <a:gd name="connsiteX6" fmla="*/ 0 w 2411261"/>
              <a:gd name="connsiteY6" fmla="*/ 430132 h 1205968"/>
              <a:gd name="connsiteX0" fmla="*/ 0 w 2411261"/>
              <a:gd name="connsiteY0" fmla="*/ 421690 h 1197526"/>
              <a:gd name="connsiteX1" fmla="*/ 510989 w 2411261"/>
              <a:gd name="connsiteY1" fmla="*/ 459269 h 1197526"/>
              <a:gd name="connsiteX2" fmla="*/ 1234075 w 2411261"/>
              <a:gd name="connsiteY2" fmla="*/ 4324 h 1197526"/>
              <a:gd name="connsiteX3" fmla="*/ 2411261 w 2411261"/>
              <a:gd name="connsiteY3" fmla="*/ 421690 h 1197526"/>
              <a:gd name="connsiteX4" fmla="*/ 2411261 w 2411261"/>
              <a:gd name="connsiteY4" fmla="*/ 1197526 h 1197526"/>
              <a:gd name="connsiteX5" fmla="*/ 0 w 2411261"/>
              <a:gd name="connsiteY5" fmla="*/ 1197526 h 1197526"/>
              <a:gd name="connsiteX6" fmla="*/ 0 w 2411261"/>
              <a:gd name="connsiteY6" fmla="*/ 421690 h 1197526"/>
              <a:gd name="connsiteX0" fmla="*/ 0 w 2411261"/>
              <a:gd name="connsiteY0" fmla="*/ 421690 h 1197526"/>
              <a:gd name="connsiteX1" fmla="*/ 510989 w 2411261"/>
              <a:gd name="connsiteY1" fmla="*/ 459269 h 1197526"/>
              <a:gd name="connsiteX2" fmla="*/ 1234075 w 2411261"/>
              <a:gd name="connsiteY2" fmla="*/ 4324 h 1197526"/>
              <a:gd name="connsiteX3" fmla="*/ 2411261 w 2411261"/>
              <a:gd name="connsiteY3" fmla="*/ 421690 h 1197526"/>
              <a:gd name="connsiteX4" fmla="*/ 2411261 w 2411261"/>
              <a:gd name="connsiteY4" fmla="*/ 1197526 h 1197526"/>
              <a:gd name="connsiteX5" fmla="*/ 0 w 2411261"/>
              <a:gd name="connsiteY5" fmla="*/ 1197526 h 1197526"/>
              <a:gd name="connsiteX6" fmla="*/ 0 w 2411261"/>
              <a:gd name="connsiteY6" fmla="*/ 421690 h 1197526"/>
              <a:gd name="connsiteX0" fmla="*/ 0 w 2411261"/>
              <a:gd name="connsiteY0" fmla="*/ 421346 h 1197182"/>
              <a:gd name="connsiteX1" fmla="*/ 510989 w 2411261"/>
              <a:gd name="connsiteY1" fmla="*/ 458925 h 1197182"/>
              <a:gd name="connsiteX2" fmla="*/ 1234075 w 2411261"/>
              <a:gd name="connsiteY2" fmla="*/ 3980 h 1197182"/>
              <a:gd name="connsiteX3" fmla="*/ 1726286 w 2411261"/>
              <a:gd name="connsiteY3" fmla="*/ 247266 h 1197182"/>
              <a:gd name="connsiteX4" fmla="*/ 2411261 w 2411261"/>
              <a:gd name="connsiteY4" fmla="*/ 421346 h 1197182"/>
              <a:gd name="connsiteX5" fmla="*/ 2411261 w 2411261"/>
              <a:gd name="connsiteY5" fmla="*/ 1197182 h 1197182"/>
              <a:gd name="connsiteX6" fmla="*/ 0 w 2411261"/>
              <a:gd name="connsiteY6" fmla="*/ 1197182 h 1197182"/>
              <a:gd name="connsiteX7" fmla="*/ 0 w 2411261"/>
              <a:gd name="connsiteY7" fmla="*/ 421346 h 1197182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29735 w 2411261"/>
              <a:gd name="connsiteY4" fmla="*/ 446592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417277 w 2411261"/>
              <a:gd name="connsiteY1" fmla="*/ 476506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417277 w 2411261"/>
              <a:gd name="connsiteY1" fmla="*/ 476506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380360 w 2411261"/>
              <a:gd name="connsiteY1" fmla="*/ 419711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0278 w 2411261"/>
              <a:gd name="connsiteY1" fmla="*/ 536141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23362 w 2411261"/>
              <a:gd name="connsiteY1" fmla="*/ 414032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3118 w 2411261"/>
              <a:gd name="connsiteY1" fmla="*/ 46230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3118 w 2411261"/>
              <a:gd name="connsiteY1" fmla="*/ 4452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357136 h 1132972"/>
              <a:gd name="connsiteX1" fmla="*/ 880156 w 2411261"/>
              <a:gd name="connsiteY1" fmla="*/ 366316 h 1132972"/>
              <a:gd name="connsiteX2" fmla="*/ 956713 w 2411261"/>
              <a:gd name="connsiteY2" fmla="*/ 24030 h 1132972"/>
              <a:gd name="connsiteX3" fmla="*/ 1239754 w 2411261"/>
              <a:gd name="connsiteY3" fmla="*/ 90277 h 1132972"/>
              <a:gd name="connsiteX4" fmla="*/ 1649614 w 2411261"/>
              <a:gd name="connsiteY4" fmla="*/ 353441 h 1132972"/>
              <a:gd name="connsiteX5" fmla="*/ 2411261 w 2411261"/>
              <a:gd name="connsiteY5" fmla="*/ 357136 h 1132972"/>
              <a:gd name="connsiteX6" fmla="*/ 2411261 w 2411261"/>
              <a:gd name="connsiteY6" fmla="*/ 1132972 h 1132972"/>
              <a:gd name="connsiteX7" fmla="*/ 0 w 2411261"/>
              <a:gd name="connsiteY7" fmla="*/ 1132972 h 1132972"/>
              <a:gd name="connsiteX8" fmla="*/ 0 w 2411261"/>
              <a:gd name="connsiteY8" fmla="*/ 357136 h 113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1261" h="1132972">
                <a:moveTo>
                  <a:pt x="0" y="357136"/>
                </a:moveTo>
                <a:lnTo>
                  <a:pt x="880156" y="366316"/>
                </a:lnTo>
                <a:cubicBezTo>
                  <a:pt x="1662934" y="350082"/>
                  <a:pt x="836199" y="99854"/>
                  <a:pt x="956713" y="24030"/>
                </a:cubicBezTo>
                <a:cubicBezTo>
                  <a:pt x="1077227" y="-51794"/>
                  <a:pt x="1115752" y="74658"/>
                  <a:pt x="1239754" y="90277"/>
                </a:cubicBezTo>
                <a:cubicBezTo>
                  <a:pt x="1363756" y="105896"/>
                  <a:pt x="1453416" y="283880"/>
                  <a:pt x="1649614" y="353441"/>
                </a:cubicBezTo>
                <a:lnTo>
                  <a:pt x="2411261" y="357136"/>
                </a:lnTo>
                <a:lnTo>
                  <a:pt x="2411261" y="1132972"/>
                </a:lnTo>
                <a:lnTo>
                  <a:pt x="0" y="1132972"/>
                </a:lnTo>
                <a:lnTo>
                  <a:pt x="0" y="357136"/>
                </a:ln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person in a suit and tie&#10;&#10;Description automatically generated">
            <a:extLst>
              <a:ext uri="{FF2B5EF4-FFF2-40B4-BE49-F238E27FC236}">
                <a16:creationId xmlns:a16="http://schemas.microsoft.com/office/drawing/2014/main" id="{9FBADB9A-C9A8-06EE-A0C2-D1829070D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20" y="4043567"/>
            <a:ext cx="863559" cy="863559"/>
          </a:xfrm>
          <a:prstGeom prst="rect">
            <a:avLst/>
          </a:prstGeom>
        </p:spPr>
      </p:pic>
      <p:sp>
        <p:nvSpPr>
          <p:cNvPr id="24" name="Rectangle 12">
            <a:extLst>
              <a:ext uri="{FF2B5EF4-FFF2-40B4-BE49-F238E27FC236}">
                <a16:creationId xmlns:a16="http://schemas.microsoft.com/office/drawing/2014/main" id="{76F81338-40F7-B9AD-1CBD-E8B3134E9991}"/>
              </a:ext>
            </a:extLst>
          </p:cNvPr>
          <p:cNvSpPr/>
          <p:nvPr/>
        </p:nvSpPr>
        <p:spPr>
          <a:xfrm>
            <a:off x="6532323" y="4096738"/>
            <a:ext cx="2411261" cy="1235636"/>
          </a:xfrm>
          <a:custGeom>
            <a:avLst/>
            <a:gdLst>
              <a:gd name="connsiteX0" fmla="*/ 0 w 2411261"/>
              <a:gd name="connsiteY0" fmla="*/ 0 h 775836"/>
              <a:gd name="connsiteX1" fmla="*/ 2411261 w 2411261"/>
              <a:gd name="connsiteY1" fmla="*/ 0 h 775836"/>
              <a:gd name="connsiteX2" fmla="*/ 2411261 w 2411261"/>
              <a:gd name="connsiteY2" fmla="*/ 775836 h 775836"/>
              <a:gd name="connsiteX3" fmla="*/ 0 w 2411261"/>
              <a:gd name="connsiteY3" fmla="*/ 775836 h 775836"/>
              <a:gd name="connsiteX4" fmla="*/ 0 w 2411261"/>
              <a:gd name="connsiteY4" fmla="*/ 0 h 775836"/>
              <a:gd name="connsiteX0" fmla="*/ 0 w 2411261"/>
              <a:gd name="connsiteY0" fmla="*/ 425885 h 1201721"/>
              <a:gd name="connsiteX1" fmla="*/ 1231235 w 2411261"/>
              <a:gd name="connsiteY1" fmla="*/ 0 h 1201721"/>
              <a:gd name="connsiteX2" fmla="*/ 2411261 w 2411261"/>
              <a:gd name="connsiteY2" fmla="*/ 425885 h 1201721"/>
              <a:gd name="connsiteX3" fmla="*/ 2411261 w 2411261"/>
              <a:gd name="connsiteY3" fmla="*/ 1201721 h 1201721"/>
              <a:gd name="connsiteX4" fmla="*/ 0 w 2411261"/>
              <a:gd name="connsiteY4" fmla="*/ 1201721 h 1201721"/>
              <a:gd name="connsiteX5" fmla="*/ 0 w 2411261"/>
              <a:gd name="connsiteY5" fmla="*/ 425885 h 1201721"/>
              <a:gd name="connsiteX0" fmla="*/ 0 w 2411261"/>
              <a:gd name="connsiteY0" fmla="*/ 425885 h 1201721"/>
              <a:gd name="connsiteX1" fmla="*/ 1231235 w 2411261"/>
              <a:gd name="connsiteY1" fmla="*/ 0 h 1201721"/>
              <a:gd name="connsiteX2" fmla="*/ 2411261 w 2411261"/>
              <a:gd name="connsiteY2" fmla="*/ 425885 h 1201721"/>
              <a:gd name="connsiteX3" fmla="*/ 2411261 w 2411261"/>
              <a:gd name="connsiteY3" fmla="*/ 1201721 h 1201721"/>
              <a:gd name="connsiteX4" fmla="*/ 0 w 2411261"/>
              <a:gd name="connsiteY4" fmla="*/ 1201721 h 1201721"/>
              <a:gd name="connsiteX5" fmla="*/ 0 w 2411261"/>
              <a:gd name="connsiteY5" fmla="*/ 425885 h 1201721"/>
              <a:gd name="connsiteX0" fmla="*/ 0 w 2411261"/>
              <a:gd name="connsiteY0" fmla="*/ 430132 h 1205968"/>
              <a:gd name="connsiteX1" fmla="*/ 510989 w 2411261"/>
              <a:gd name="connsiteY1" fmla="*/ 467711 h 1205968"/>
              <a:gd name="connsiteX2" fmla="*/ 1231235 w 2411261"/>
              <a:gd name="connsiteY2" fmla="*/ 4247 h 1205968"/>
              <a:gd name="connsiteX3" fmla="*/ 2411261 w 2411261"/>
              <a:gd name="connsiteY3" fmla="*/ 430132 h 1205968"/>
              <a:gd name="connsiteX4" fmla="*/ 2411261 w 2411261"/>
              <a:gd name="connsiteY4" fmla="*/ 1205968 h 1205968"/>
              <a:gd name="connsiteX5" fmla="*/ 0 w 2411261"/>
              <a:gd name="connsiteY5" fmla="*/ 1205968 h 1205968"/>
              <a:gd name="connsiteX6" fmla="*/ 0 w 2411261"/>
              <a:gd name="connsiteY6" fmla="*/ 430132 h 1205968"/>
              <a:gd name="connsiteX0" fmla="*/ 0 w 2411261"/>
              <a:gd name="connsiteY0" fmla="*/ 421690 h 1197526"/>
              <a:gd name="connsiteX1" fmla="*/ 510989 w 2411261"/>
              <a:gd name="connsiteY1" fmla="*/ 459269 h 1197526"/>
              <a:gd name="connsiteX2" fmla="*/ 1234075 w 2411261"/>
              <a:gd name="connsiteY2" fmla="*/ 4324 h 1197526"/>
              <a:gd name="connsiteX3" fmla="*/ 2411261 w 2411261"/>
              <a:gd name="connsiteY3" fmla="*/ 421690 h 1197526"/>
              <a:gd name="connsiteX4" fmla="*/ 2411261 w 2411261"/>
              <a:gd name="connsiteY4" fmla="*/ 1197526 h 1197526"/>
              <a:gd name="connsiteX5" fmla="*/ 0 w 2411261"/>
              <a:gd name="connsiteY5" fmla="*/ 1197526 h 1197526"/>
              <a:gd name="connsiteX6" fmla="*/ 0 w 2411261"/>
              <a:gd name="connsiteY6" fmla="*/ 421690 h 1197526"/>
              <a:gd name="connsiteX0" fmla="*/ 0 w 2411261"/>
              <a:gd name="connsiteY0" fmla="*/ 421690 h 1197526"/>
              <a:gd name="connsiteX1" fmla="*/ 510989 w 2411261"/>
              <a:gd name="connsiteY1" fmla="*/ 459269 h 1197526"/>
              <a:gd name="connsiteX2" fmla="*/ 1234075 w 2411261"/>
              <a:gd name="connsiteY2" fmla="*/ 4324 h 1197526"/>
              <a:gd name="connsiteX3" fmla="*/ 2411261 w 2411261"/>
              <a:gd name="connsiteY3" fmla="*/ 421690 h 1197526"/>
              <a:gd name="connsiteX4" fmla="*/ 2411261 w 2411261"/>
              <a:gd name="connsiteY4" fmla="*/ 1197526 h 1197526"/>
              <a:gd name="connsiteX5" fmla="*/ 0 w 2411261"/>
              <a:gd name="connsiteY5" fmla="*/ 1197526 h 1197526"/>
              <a:gd name="connsiteX6" fmla="*/ 0 w 2411261"/>
              <a:gd name="connsiteY6" fmla="*/ 421690 h 1197526"/>
              <a:gd name="connsiteX0" fmla="*/ 0 w 2411261"/>
              <a:gd name="connsiteY0" fmla="*/ 421346 h 1197182"/>
              <a:gd name="connsiteX1" fmla="*/ 510989 w 2411261"/>
              <a:gd name="connsiteY1" fmla="*/ 458925 h 1197182"/>
              <a:gd name="connsiteX2" fmla="*/ 1234075 w 2411261"/>
              <a:gd name="connsiteY2" fmla="*/ 3980 h 1197182"/>
              <a:gd name="connsiteX3" fmla="*/ 1726286 w 2411261"/>
              <a:gd name="connsiteY3" fmla="*/ 247266 h 1197182"/>
              <a:gd name="connsiteX4" fmla="*/ 2411261 w 2411261"/>
              <a:gd name="connsiteY4" fmla="*/ 421346 h 1197182"/>
              <a:gd name="connsiteX5" fmla="*/ 2411261 w 2411261"/>
              <a:gd name="connsiteY5" fmla="*/ 1197182 h 1197182"/>
              <a:gd name="connsiteX6" fmla="*/ 0 w 2411261"/>
              <a:gd name="connsiteY6" fmla="*/ 1197182 h 1197182"/>
              <a:gd name="connsiteX7" fmla="*/ 0 w 2411261"/>
              <a:gd name="connsiteY7" fmla="*/ 421346 h 1197182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29735 w 2411261"/>
              <a:gd name="connsiteY4" fmla="*/ 446592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417277 w 2411261"/>
              <a:gd name="connsiteY1" fmla="*/ 476506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417277 w 2411261"/>
              <a:gd name="connsiteY1" fmla="*/ 476506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380360 w 2411261"/>
              <a:gd name="connsiteY1" fmla="*/ 419711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0278 w 2411261"/>
              <a:gd name="connsiteY1" fmla="*/ 536141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23362 w 2411261"/>
              <a:gd name="connsiteY1" fmla="*/ 414032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3118 w 2411261"/>
              <a:gd name="connsiteY1" fmla="*/ 46230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3118 w 2411261"/>
              <a:gd name="connsiteY1" fmla="*/ 4452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357136 h 1132972"/>
              <a:gd name="connsiteX1" fmla="*/ 880156 w 2411261"/>
              <a:gd name="connsiteY1" fmla="*/ 366316 h 1132972"/>
              <a:gd name="connsiteX2" fmla="*/ 956713 w 2411261"/>
              <a:gd name="connsiteY2" fmla="*/ 24030 h 1132972"/>
              <a:gd name="connsiteX3" fmla="*/ 1239754 w 2411261"/>
              <a:gd name="connsiteY3" fmla="*/ 90277 h 1132972"/>
              <a:gd name="connsiteX4" fmla="*/ 1649614 w 2411261"/>
              <a:gd name="connsiteY4" fmla="*/ 353441 h 1132972"/>
              <a:gd name="connsiteX5" fmla="*/ 2411261 w 2411261"/>
              <a:gd name="connsiteY5" fmla="*/ 357136 h 1132972"/>
              <a:gd name="connsiteX6" fmla="*/ 2411261 w 2411261"/>
              <a:gd name="connsiteY6" fmla="*/ 1132972 h 1132972"/>
              <a:gd name="connsiteX7" fmla="*/ 0 w 2411261"/>
              <a:gd name="connsiteY7" fmla="*/ 1132972 h 1132972"/>
              <a:gd name="connsiteX8" fmla="*/ 0 w 2411261"/>
              <a:gd name="connsiteY8" fmla="*/ 357136 h 113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1261" h="1132972">
                <a:moveTo>
                  <a:pt x="0" y="357136"/>
                </a:moveTo>
                <a:lnTo>
                  <a:pt x="880156" y="366316"/>
                </a:lnTo>
                <a:cubicBezTo>
                  <a:pt x="1662934" y="350082"/>
                  <a:pt x="836199" y="99854"/>
                  <a:pt x="956713" y="24030"/>
                </a:cubicBezTo>
                <a:cubicBezTo>
                  <a:pt x="1077227" y="-51794"/>
                  <a:pt x="1115752" y="74658"/>
                  <a:pt x="1239754" y="90277"/>
                </a:cubicBezTo>
                <a:cubicBezTo>
                  <a:pt x="1363756" y="105896"/>
                  <a:pt x="1453416" y="283880"/>
                  <a:pt x="1649614" y="353441"/>
                </a:cubicBezTo>
                <a:lnTo>
                  <a:pt x="2411261" y="357136"/>
                </a:lnTo>
                <a:lnTo>
                  <a:pt x="2411261" y="1132972"/>
                </a:lnTo>
                <a:lnTo>
                  <a:pt x="0" y="1132972"/>
                </a:lnTo>
                <a:lnTo>
                  <a:pt x="0" y="357136"/>
                </a:ln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A person in a suit and tie&#10;&#10;Description automatically generated">
            <a:extLst>
              <a:ext uri="{FF2B5EF4-FFF2-40B4-BE49-F238E27FC236}">
                <a16:creationId xmlns:a16="http://schemas.microsoft.com/office/drawing/2014/main" id="{C7A25785-3081-0C11-DE11-7595B2AE0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379" y="4038176"/>
            <a:ext cx="863559" cy="863559"/>
          </a:xfrm>
          <a:prstGeom prst="rect">
            <a:avLst/>
          </a:prstGeom>
        </p:spPr>
      </p:pic>
      <p:sp>
        <p:nvSpPr>
          <p:cNvPr id="28" name="Rectangle 12">
            <a:extLst>
              <a:ext uri="{FF2B5EF4-FFF2-40B4-BE49-F238E27FC236}">
                <a16:creationId xmlns:a16="http://schemas.microsoft.com/office/drawing/2014/main" id="{0B7CB944-6152-EB41-DC91-0F810027FCF0}"/>
              </a:ext>
            </a:extLst>
          </p:cNvPr>
          <p:cNvSpPr/>
          <p:nvPr/>
        </p:nvSpPr>
        <p:spPr>
          <a:xfrm>
            <a:off x="9260923" y="4097675"/>
            <a:ext cx="2411261" cy="1235636"/>
          </a:xfrm>
          <a:custGeom>
            <a:avLst/>
            <a:gdLst>
              <a:gd name="connsiteX0" fmla="*/ 0 w 2411261"/>
              <a:gd name="connsiteY0" fmla="*/ 0 h 775836"/>
              <a:gd name="connsiteX1" fmla="*/ 2411261 w 2411261"/>
              <a:gd name="connsiteY1" fmla="*/ 0 h 775836"/>
              <a:gd name="connsiteX2" fmla="*/ 2411261 w 2411261"/>
              <a:gd name="connsiteY2" fmla="*/ 775836 h 775836"/>
              <a:gd name="connsiteX3" fmla="*/ 0 w 2411261"/>
              <a:gd name="connsiteY3" fmla="*/ 775836 h 775836"/>
              <a:gd name="connsiteX4" fmla="*/ 0 w 2411261"/>
              <a:gd name="connsiteY4" fmla="*/ 0 h 775836"/>
              <a:gd name="connsiteX0" fmla="*/ 0 w 2411261"/>
              <a:gd name="connsiteY0" fmla="*/ 425885 h 1201721"/>
              <a:gd name="connsiteX1" fmla="*/ 1231235 w 2411261"/>
              <a:gd name="connsiteY1" fmla="*/ 0 h 1201721"/>
              <a:gd name="connsiteX2" fmla="*/ 2411261 w 2411261"/>
              <a:gd name="connsiteY2" fmla="*/ 425885 h 1201721"/>
              <a:gd name="connsiteX3" fmla="*/ 2411261 w 2411261"/>
              <a:gd name="connsiteY3" fmla="*/ 1201721 h 1201721"/>
              <a:gd name="connsiteX4" fmla="*/ 0 w 2411261"/>
              <a:gd name="connsiteY4" fmla="*/ 1201721 h 1201721"/>
              <a:gd name="connsiteX5" fmla="*/ 0 w 2411261"/>
              <a:gd name="connsiteY5" fmla="*/ 425885 h 1201721"/>
              <a:gd name="connsiteX0" fmla="*/ 0 w 2411261"/>
              <a:gd name="connsiteY0" fmla="*/ 425885 h 1201721"/>
              <a:gd name="connsiteX1" fmla="*/ 1231235 w 2411261"/>
              <a:gd name="connsiteY1" fmla="*/ 0 h 1201721"/>
              <a:gd name="connsiteX2" fmla="*/ 2411261 w 2411261"/>
              <a:gd name="connsiteY2" fmla="*/ 425885 h 1201721"/>
              <a:gd name="connsiteX3" fmla="*/ 2411261 w 2411261"/>
              <a:gd name="connsiteY3" fmla="*/ 1201721 h 1201721"/>
              <a:gd name="connsiteX4" fmla="*/ 0 w 2411261"/>
              <a:gd name="connsiteY4" fmla="*/ 1201721 h 1201721"/>
              <a:gd name="connsiteX5" fmla="*/ 0 w 2411261"/>
              <a:gd name="connsiteY5" fmla="*/ 425885 h 1201721"/>
              <a:gd name="connsiteX0" fmla="*/ 0 w 2411261"/>
              <a:gd name="connsiteY0" fmla="*/ 430132 h 1205968"/>
              <a:gd name="connsiteX1" fmla="*/ 510989 w 2411261"/>
              <a:gd name="connsiteY1" fmla="*/ 467711 h 1205968"/>
              <a:gd name="connsiteX2" fmla="*/ 1231235 w 2411261"/>
              <a:gd name="connsiteY2" fmla="*/ 4247 h 1205968"/>
              <a:gd name="connsiteX3" fmla="*/ 2411261 w 2411261"/>
              <a:gd name="connsiteY3" fmla="*/ 430132 h 1205968"/>
              <a:gd name="connsiteX4" fmla="*/ 2411261 w 2411261"/>
              <a:gd name="connsiteY4" fmla="*/ 1205968 h 1205968"/>
              <a:gd name="connsiteX5" fmla="*/ 0 w 2411261"/>
              <a:gd name="connsiteY5" fmla="*/ 1205968 h 1205968"/>
              <a:gd name="connsiteX6" fmla="*/ 0 w 2411261"/>
              <a:gd name="connsiteY6" fmla="*/ 430132 h 1205968"/>
              <a:gd name="connsiteX0" fmla="*/ 0 w 2411261"/>
              <a:gd name="connsiteY0" fmla="*/ 421690 h 1197526"/>
              <a:gd name="connsiteX1" fmla="*/ 510989 w 2411261"/>
              <a:gd name="connsiteY1" fmla="*/ 459269 h 1197526"/>
              <a:gd name="connsiteX2" fmla="*/ 1234075 w 2411261"/>
              <a:gd name="connsiteY2" fmla="*/ 4324 h 1197526"/>
              <a:gd name="connsiteX3" fmla="*/ 2411261 w 2411261"/>
              <a:gd name="connsiteY3" fmla="*/ 421690 h 1197526"/>
              <a:gd name="connsiteX4" fmla="*/ 2411261 w 2411261"/>
              <a:gd name="connsiteY4" fmla="*/ 1197526 h 1197526"/>
              <a:gd name="connsiteX5" fmla="*/ 0 w 2411261"/>
              <a:gd name="connsiteY5" fmla="*/ 1197526 h 1197526"/>
              <a:gd name="connsiteX6" fmla="*/ 0 w 2411261"/>
              <a:gd name="connsiteY6" fmla="*/ 421690 h 1197526"/>
              <a:gd name="connsiteX0" fmla="*/ 0 w 2411261"/>
              <a:gd name="connsiteY0" fmla="*/ 421690 h 1197526"/>
              <a:gd name="connsiteX1" fmla="*/ 510989 w 2411261"/>
              <a:gd name="connsiteY1" fmla="*/ 459269 h 1197526"/>
              <a:gd name="connsiteX2" fmla="*/ 1234075 w 2411261"/>
              <a:gd name="connsiteY2" fmla="*/ 4324 h 1197526"/>
              <a:gd name="connsiteX3" fmla="*/ 2411261 w 2411261"/>
              <a:gd name="connsiteY3" fmla="*/ 421690 h 1197526"/>
              <a:gd name="connsiteX4" fmla="*/ 2411261 w 2411261"/>
              <a:gd name="connsiteY4" fmla="*/ 1197526 h 1197526"/>
              <a:gd name="connsiteX5" fmla="*/ 0 w 2411261"/>
              <a:gd name="connsiteY5" fmla="*/ 1197526 h 1197526"/>
              <a:gd name="connsiteX6" fmla="*/ 0 w 2411261"/>
              <a:gd name="connsiteY6" fmla="*/ 421690 h 1197526"/>
              <a:gd name="connsiteX0" fmla="*/ 0 w 2411261"/>
              <a:gd name="connsiteY0" fmla="*/ 421346 h 1197182"/>
              <a:gd name="connsiteX1" fmla="*/ 510989 w 2411261"/>
              <a:gd name="connsiteY1" fmla="*/ 458925 h 1197182"/>
              <a:gd name="connsiteX2" fmla="*/ 1234075 w 2411261"/>
              <a:gd name="connsiteY2" fmla="*/ 3980 h 1197182"/>
              <a:gd name="connsiteX3" fmla="*/ 1726286 w 2411261"/>
              <a:gd name="connsiteY3" fmla="*/ 247266 h 1197182"/>
              <a:gd name="connsiteX4" fmla="*/ 2411261 w 2411261"/>
              <a:gd name="connsiteY4" fmla="*/ 421346 h 1197182"/>
              <a:gd name="connsiteX5" fmla="*/ 2411261 w 2411261"/>
              <a:gd name="connsiteY5" fmla="*/ 1197182 h 1197182"/>
              <a:gd name="connsiteX6" fmla="*/ 0 w 2411261"/>
              <a:gd name="connsiteY6" fmla="*/ 1197182 h 1197182"/>
              <a:gd name="connsiteX7" fmla="*/ 0 w 2411261"/>
              <a:gd name="connsiteY7" fmla="*/ 421346 h 1197182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726286 w 2411261"/>
              <a:gd name="connsiteY4" fmla="*/ 247809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29735 w 2411261"/>
              <a:gd name="connsiteY4" fmla="*/ 446592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510989 w 2411261"/>
              <a:gd name="connsiteY1" fmla="*/ 4594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417277 w 2411261"/>
              <a:gd name="connsiteY1" fmla="*/ 476506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417277 w 2411261"/>
              <a:gd name="connsiteY1" fmla="*/ 476506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380360 w 2411261"/>
              <a:gd name="connsiteY1" fmla="*/ 419711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0278 w 2411261"/>
              <a:gd name="connsiteY1" fmla="*/ 536141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23362 w 2411261"/>
              <a:gd name="connsiteY1" fmla="*/ 414032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3118 w 2411261"/>
              <a:gd name="connsiteY1" fmla="*/ 46230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63118 w 2411261"/>
              <a:gd name="connsiteY1" fmla="*/ 445268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71637 w 2411261"/>
              <a:gd name="connsiteY1" fmla="*/ 450947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421889 h 1197725"/>
              <a:gd name="connsiteX1" fmla="*/ 880156 w 2411261"/>
              <a:gd name="connsiteY1" fmla="*/ 431069 h 1197725"/>
              <a:gd name="connsiteX2" fmla="*/ 956713 w 2411261"/>
              <a:gd name="connsiteY2" fmla="*/ 88783 h 1197725"/>
              <a:gd name="connsiteX3" fmla="*/ 1234075 w 2411261"/>
              <a:gd name="connsiteY3" fmla="*/ 4523 h 1197725"/>
              <a:gd name="connsiteX4" fmla="*/ 1649614 w 2411261"/>
              <a:gd name="connsiteY4" fmla="*/ 418194 h 1197725"/>
              <a:gd name="connsiteX5" fmla="*/ 2411261 w 2411261"/>
              <a:gd name="connsiteY5" fmla="*/ 421889 h 1197725"/>
              <a:gd name="connsiteX6" fmla="*/ 2411261 w 2411261"/>
              <a:gd name="connsiteY6" fmla="*/ 1197725 h 1197725"/>
              <a:gd name="connsiteX7" fmla="*/ 0 w 2411261"/>
              <a:gd name="connsiteY7" fmla="*/ 1197725 h 1197725"/>
              <a:gd name="connsiteX8" fmla="*/ 0 w 2411261"/>
              <a:gd name="connsiteY8" fmla="*/ 421889 h 1197725"/>
              <a:gd name="connsiteX0" fmla="*/ 0 w 2411261"/>
              <a:gd name="connsiteY0" fmla="*/ 357136 h 1132972"/>
              <a:gd name="connsiteX1" fmla="*/ 880156 w 2411261"/>
              <a:gd name="connsiteY1" fmla="*/ 366316 h 1132972"/>
              <a:gd name="connsiteX2" fmla="*/ 956713 w 2411261"/>
              <a:gd name="connsiteY2" fmla="*/ 24030 h 1132972"/>
              <a:gd name="connsiteX3" fmla="*/ 1239754 w 2411261"/>
              <a:gd name="connsiteY3" fmla="*/ 90277 h 1132972"/>
              <a:gd name="connsiteX4" fmla="*/ 1649614 w 2411261"/>
              <a:gd name="connsiteY4" fmla="*/ 353441 h 1132972"/>
              <a:gd name="connsiteX5" fmla="*/ 2411261 w 2411261"/>
              <a:gd name="connsiteY5" fmla="*/ 357136 h 1132972"/>
              <a:gd name="connsiteX6" fmla="*/ 2411261 w 2411261"/>
              <a:gd name="connsiteY6" fmla="*/ 1132972 h 1132972"/>
              <a:gd name="connsiteX7" fmla="*/ 0 w 2411261"/>
              <a:gd name="connsiteY7" fmla="*/ 1132972 h 1132972"/>
              <a:gd name="connsiteX8" fmla="*/ 0 w 2411261"/>
              <a:gd name="connsiteY8" fmla="*/ 357136 h 113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1261" h="1132972">
                <a:moveTo>
                  <a:pt x="0" y="357136"/>
                </a:moveTo>
                <a:lnTo>
                  <a:pt x="880156" y="366316"/>
                </a:lnTo>
                <a:cubicBezTo>
                  <a:pt x="1662934" y="350082"/>
                  <a:pt x="836199" y="99854"/>
                  <a:pt x="956713" y="24030"/>
                </a:cubicBezTo>
                <a:cubicBezTo>
                  <a:pt x="1077227" y="-51794"/>
                  <a:pt x="1115752" y="74658"/>
                  <a:pt x="1239754" y="90277"/>
                </a:cubicBezTo>
                <a:cubicBezTo>
                  <a:pt x="1363756" y="105896"/>
                  <a:pt x="1453416" y="283880"/>
                  <a:pt x="1649614" y="353441"/>
                </a:cubicBezTo>
                <a:lnTo>
                  <a:pt x="2411261" y="357136"/>
                </a:lnTo>
                <a:lnTo>
                  <a:pt x="2411261" y="1132972"/>
                </a:lnTo>
                <a:lnTo>
                  <a:pt x="0" y="1132972"/>
                </a:lnTo>
                <a:lnTo>
                  <a:pt x="0" y="357136"/>
                </a:ln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erson in a suit and tie&#10;&#10;Description automatically generated">
            <a:extLst>
              <a:ext uri="{FF2B5EF4-FFF2-40B4-BE49-F238E27FC236}">
                <a16:creationId xmlns:a16="http://schemas.microsoft.com/office/drawing/2014/main" id="{B0EFAFF3-A724-CDA3-2724-A3FC5A9A2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79" y="4039113"/>
            <a:ext cx="863559" cy="86355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B673685-7F64-8A7D-F1C0-DACA05F6FD45}"/>
              </a:ext>
            </a:extLst>
          </p:cNvPr>
          <p:cNvGrpSpPr/>
          <p:nvPr/>
        </p:nvGrpSpPr>
        <p:grpSpPr>
          <a:xfrm>
            <a:off x="1721234" y="4915190"/>
            <a:ext cx="1155762" cy="331396"/>
            <a:chOff x="1721234" y="4915190"/>
            <a:chExt cx="1155762" cy="3313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6835C8-C619-2AAD-BE6D-AEF348AE59A2}"/>
                </a:ext>
              </a:extLst>
            </p:cNvPr>
            <p:cNvSpPr/>
            <p:nvPr/>
          </p:nvSpPr>
          <p:spPr>
            <a:xfrm>
              <a:off x="1721234" y="4915190"/>
              <a:ext cx="1155761" cy="15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'Allura', cursive"/>
                </a:rPr>
                <a:t>Ozumba Ambrose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1C0CD8-844D-C789-6659-0280270BCD8A}"/>
                </a:ext>
              </a:extLst>
            </p:cNvPr>
            <p:cNvSpPr/>
            <p:nvPr/>
          </p:nvSpPr>
          <p:spPr>
            <a:xfrm>
              <a:off x="1721235" y="5093418"/>
              <a:ext cx="1155761" cy="15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50" b="1" dirty="0">
                  <a:solidFill>
                    <a:srgbClr val="CCCCCC"/>
                  </a:solidFill>
                  <a:latin typeface="'Allura', cursive"/>
                </a:rPr>
                <a:t>CEO / MANAGINING DIRECTOR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C091BB-2E10-97F1-1D5D-86342B4D1ACF}"/>
              </a:ext>
            </a:extLst>
          </p:cNvPr>
          <p:cNvGrpSpPr/>
          <p:nvPr/>
        </p:nvGrpSpPr>
        <p:grpSpPr>
          <a:xfrm>
            <a:off x="4432605" y="4908954"/>
            <a:ext cx="1160750" cy="316092"/>
            <a:chOff x="4432605" y="4908954"/>
            <a:chExt cx="1160750" cy="31609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9E052B-A92B-FC52-66AB-4F6951F4C29D}"/>
                </a:ext>
              </a:extLst>
            </p:cNvPr>
            <p:cNvSpPr/>
            <p:nvPr/>
          </p:nvSpPr>
          <p:spPr>
            <a:xfrm>
              <a:off x="4437594" y="4908954"/>
              <a:ext cx="1155761" cy="15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'Allura', cursive"/>
                </a:rPr>
                <a:t>Paul Doe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54CED5-ACEE-E35A-8792-090040200801}"/>
                </a:ext>
              </a:extLst>
            </p:cNvPr>
            <p:cNvSpPr/>
            <p:nvPr/>
          </p:nvSpPr>
          <p:spPr>
            <a:xfrm>
              <a:off x="4432605" y="5071878"/>
              <a:ext cx="1155761" cy="15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50" b="1" dirty="0">
                  <a:solidFill>
                    <a:srgbClr val="CCCCCC"/>
                  </a:solidFill>
                  <a:latin typeface="'Allura', cursive"/>
                </a:rPr>
                <a:t> EVENT MANAGER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6364B0-EE95-8B9F-5F94-FE40530F992C}"/>
              </a:ext>
            </a:extLst>
          </p:cNvPr>
          <p:cNvGrpSpPr/>
          <p:nvPr/>
        </p:nvGrpSpPr>
        <p:grpSpPr>
          <a:xfrm>
            <a:off x="7154456" y="4891426"/>
            <a:ext cx="1156088" cy="316092"/>
            <a:chOff x="4432278" y="4908954"/>
            <a:chExt cx="1156088" cy="31609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723A9D6-8A95-7C22-53B9-0ED6400B0D67}"/>
                </a:ext>
              </a:extLst>
            </p:cNvPr>
            <p:cNvSpPr/>
            <p:nvPr/>
          </p:nvSpPr>
          <p:spPr>
            <a:xfrm>
              <a:off x="4432278" y="4908954"/>
              <a:ext cx="1155761" cy="15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'Allura', cursive"/>
                </a:rPr>
                <a:t>Rosie Meg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D4A5EC-1409-C475-82BE-EEDAFDA21E8B}"/>
                </a:ext>
              </a:extLst>
            </p:cNvPr>
            <p:cNvSpPr/>
            <p:nvPr/>
          </p:nvSpPr>
          <p:spPr>
            <a:xfrm>
              <a:off x="4432605" y="5071878"/>
              <a:ext cx="1155761" cy="15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50" b="1" dirty="0">
                  <a:solidFill>
                    <a:srgbClr val="CCCCCC"/>
                  </a:solidFill>
                  <a:latin typeface="'Allura', cursive"/>
                </a:rPr>
                <a:t>FRONT-OFFICE MANAGER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B95E31-BEAF-0264-C3D4-B80E016207BC}"/>
              </a:ext>
            </a:extLst>
          </p:cNvPr>
          <p:cNvGrpSpPr/>
          <p:nvPr/>
        </p:nvGrpSpPr>
        <p:grpSpPr>
          <a:xfrm>
            <a:off x="9883383" y="4891426"/>
            <a:ext cx="1160750" cy="316092"/>
            <a:chOff x="4432605" y="4908954"/>
            <a:chExt cx="1160750" cy="31609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64BCD87-CDAB-0031-E4B7-946A4ED6C79D}"/>
                </a:ext>
              </a:extLst>
            </p:cNvPr>
            <p:cNvSpPr/>
            <p:nvPr/>
          </p:nvSpPr>
          <p:spPr>
            <a:xfrm>
              <a:off x="4437594" y="4908954"/>
              <a:ext cx="1155761" cy="15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'Allura', cursive"/>
                </a:rPr>
                <a:t>Alex Wood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00AAE3F-F73B-AA81-AD6A-91D946685388}"/>
                </a:ext>
              </a:extLst>
            </p:cNvPr>
            <p:cNvSpPr/>
            <p:nvPr/>
          </p:nvSpPr>
          <p:spPr>
            <a:xfrm>
              <a:off x="4432605" y="5071878"/>
              <a:ext cx="1155761" cy="15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50" b="1" dirty="0">
                  <a:solidFill>
                    <a:srgbClr val="CCCCCC"/>
                  </a:solidFill>
                  <a:latin typeface="'Allura', cursive"/>
                </a:rPr>
                <a:t>SUPPORT LEAD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3236255-04E1-411D-0B6C-BBE41C7CFF38}"/>
              </a:ext>
            </a:extLst>
          </p:cNvPr>
          <p:cNvGrpSpPr/>
          <p:nvPr/>
        </p:nvGrpSpPr>
        <p:grpSpPr>
          <a:xfrm>
            <a:off x="5098093" y="691629"/>
            <a:ext cx="3771900" cy="295835"/>
            <a:chOff x="5098093" y="691629"/>
            <a:chExt cx="3771900" cy="2958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3D4219-27A8-2CB3-A417-9867A084E1B7}"/>
                </a:ext>
              </a:extLst>
            </p:cNvPr>
            <p:cNvSpPr/>
            <p:nvPr/>
          </p:nvSpPr>
          <p:spPr>
            <a:xfrm>
              <a:off x="5098093" y="691629"/>
              <a:ext cx="3771900" cy="295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GB" sz="1600" b="1" i="0" dirty="0">
                <a:solidFill>
                  <a:srgbClr val="000000"/>
                </a:solidFill>
                <a:effectLst/>
                <a:latin typeface="'Allura', cursive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l"/>
              <a:r>
                <a:rPr lang="en-GB" sz="1600" b="1" i="0" dirty="0">
                  <a:solidFill>
                    <a:srgbClr val="000000"/>
                  </a:solidFill>
                  <a:effectLst/>
                  <a:latin typeface="'Allura', cursive"/>
                  <a:ea typeface="Roboto" panose="02000000000000000000" pitchFamily="2" charset="0"/>
                  <a:cs typeface="Roboto" panose="02000000000000000000" pitchFamily="2" charset="0"/>
                </a:rPr>
                <a:t>About Colletta Atlanta</a:t>
              </a:r>
              <a:endParaRPr lang="en-GB" sz="1600" b="1" dirty="0">
                <a:solidFill>
                  <a:srgbClr val="000000"/>
                </a:solidFill>
                <a:latin typeface="'Allura', cursive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l"/>
              <a:br>
                <a:rPr lang="en-GB" sz="1600" dirty="0">
                  <a:effectLst/>
                  <a:latin typeface="'Allura', cursive"/>
                  <a:ea typeface="Roboto" panose="02000000000000000000" pitchFamily="2" charset="0"/>
                  <a:cs typeface="Roboto" panose="02000000000000000000" pitchFamily="2" charset="0"/>
                </a:rPr>
              </a:br>
              <a:endParaRPr lang="en-GB" sz="1600" dirty="0">
                <a:latin typeface="'Allura', cursive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EEA982D-CE07-9C56-23FE-376D22451278}"/>
                </a:ext>
              </a:extLst>
            </p:cNvPr>
            <p:cNvCxnSpPr>
              <a:cxnSpLocks/>
            </p:cNvCxnSpPr>
            <p:nvPr/>
          </p:nvCxnSpPr>
          <p:spPr>
            <a:xfrm>
              <a:off x="5188885" y="839546"/>
              <a:ext cx="1908175" cy="0"/>
            </a:xfrm>
            <a:prstGeom prst="line">
              <a:avLst/>
            </a:prstGeom>
            <a:ln w="28575">
              <a:solidFill>
                <a:srgbClr val="D9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464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AB95F7-F7CD-16D4-BD3B-ECB70940F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110080"/>
              </p:ext>
            </p:extLst>
          </p:nvPr>
        </p:nvGraphicFramePr>
        <p:xfrm>
          <a:off x="1865184" y="830877"/>
          <a:ext cx="949685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9D8FC03-1E63-17A1-3166-642D2FD9E274}"/>
              </a:ext>
            </a:extLst>
          </p:cNvPr>
          <p:cNvSpPr/>
          <p:nvPr/>
        </p:nvSpPr>
        <p:spPr>
          <a:xfrm>
            <a:off x="2595949" y="1031789"/>
            <a:ext cx="7482016" cy="698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Hierarchy of a Website</a:t>
            </a:r>
          </a:p>
        </p:txBody>
      </p:sp>
    </p:spTree>
    <p:extLst>
      <p:ext uri="{BB962C8B-B14F-4D97-AF65-F5344CB8AC3E}">
        <p14:creationId xmlns:p14="http://schemas.microsoft.com/office/powerpoint/2010/main" val="613961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62E5-6997-6458-67CF-2DB522BA5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16C750F5-04AF-9F08-B4AA-4E82C6AC24D8}"/>
              </a:ext>
            </a:extLst>
          </p:cNvPr>
          <p:cNvSpPr/>
          <p:nvPr/>
        </p:nvSpPr>
        <p:spPr>
          <a:xfrm>
            <a:off x="0" y="760913"/>
            <a:ext cx="12191999" cy="5010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3B3A7F-EAB4-0E99-9730-3FE202FFDCB0}"/>
              </a:ext>
            </a:extLst>
          </p:cNvPr>
          <p:cNvSpPr/>
          <p:nvPr/>
        </p:nvSpPr>
        <p:spPr>
          <a:xfrm>
            <a:off x="3664808" y="234435"/>
            <a:ext cx="4862384" cy="4633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93BCF-4121-C09D-BEF1-538879317276}"/>
              </a:ext>
            </a:extLst>
          </p:cNvPr>
          <p:cNvSpPr/>
          <p:nvPr/>
        </p:nvSpPr>
        <p:spPr>
          <a:xfrm>
            <a:off x="442536" y="831102"/>
            <a:ext cx="1724361" cy="357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Bodoni MT Black" panose="02070A03080606020203" pitchFamily="18" charset="0"/>
              </a:rPr>
              <a:t>Colletta Atlanta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0DAA8A-11C0-CD09-1921-0A0373E0CEF5}"/>
              </a:ext>
            </a:extLst>
          </p:cNvPr>
          <p:cNvSpPr/>
          <p:nvPr/>
        </p:nvSpPr>
        <p:spPr>
          <a:xfrm>
            <a:off x="5294025" y="3721745"/>
            <a:ext cx="1603948" cy="20990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C6A653-BF0E-056F-ACB1-9CC7354A4C4E}"/>
              </a:ext>
            </a:extLst>
          </p:cNvPr>
          <p:cNvSpPr/>
          <p:nvPr/>
        </p:nvSpPr>
        <p:spPr>
          <a:xfrm>
            <a:off x="0" y="5932074"/>
            <a:ext cx="12191999" cy="925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80E9D-F9CF-EE3B-62E3-EAEBD7C15D29}"/>
              </a:ext>
            </a:extLst>
          </p:cNvPr>
          <p:cNvSpPr/>
          <p:nvPr/>
        </p:nvSpPr>
        <p:spPr>
          <a:xfrm>
            <a:off x="8539257" y="869900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2654AF-50EE-7E34-4A8B-3F5A9B64EA4B}"/>
              </a:ext>
            </a:extLst>
          </p:cNvPr>
          <p:cNvSpPr/>
          <p:nvPr/>
        </p:nvSpPr>
        <p:spPr>
          <a:xfrm>
            <a:off x="9054606" y="861335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Shop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070A8B-0C2F-09DA-CF28-682E2D7F1E2C}"/>
              </a:ext>
            </a:extLst>
          </p:cNvPr>
          <p:cNvSpPr/>
          <p:nvPr/>
        </p:nvSpPr>
        <p:spPr>
          <a:xfrm>
            <a:off x="9527776" y="869900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Cafe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9A1BA7-BE80-8464-DC3A-23CB9371E55B}"/>
              </a:ext>
            </a:extLst>
          </p:cNvPr>
          <p:cNvSpPr/>
          <p:nvPr/>
        </p:nvSpPr>
        <p:spPr>
          <a:xfrm>
            <a:off x="10558474" y="871302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ADCEDA-9CFE-8DF9-45A2-7B6B47E1DB7A}"/>
              </a:ext>
            </a:extLst>
          </p:cNvPr>
          <p:cNvSpPr/>
          <p:nvPr/>
        </p:nvSpPr>
        <p:spPr>
          <a:xfrm>
            <a:off x="11267850" y="871302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3E5526-7D32-439B-F2D6-2B969EA2BB17}"/>
              </a:ext>
            </a:extLst>
          </p:cNvPr>
          <p:cNvSpPr/>
          <p:nvPr/>
        </p:nvSpPr>
        <p:spPr>
          <a:xfrm>
            <a:off x="5258351" y="2851728"/>
            <a:ext cx="1675297" cy="5073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B385C4-C492-FA91-8A98-454F9D6DAA80}"/>
              </a:ext>
            </a:extLst>
          </p:cNvPr>
          <p:cNvSpPr/>
          <p:nvPr/>
        </p:nvSpPr>
        <p:spPr>
          <a:xfrm>
            <a:off x="5294026" y="4087906"/>
            <a:ext cx="1603948" cy="415325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703270F-8E6D-E94A-17DD-18E6FDA4E691}"/>
              </a:ext>
            </a:extLst>
          </p:cNvPr>
          <p:cNvSpPr/>
          <p:nvPr/>
        </p:nvSpPr>
        <p:spPr>
          <a:xfrm>
            <a:off x="5412120" y="5426925"/>
            <a:ext cx="1367758" cy="299677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E2C8048-C646-B52C-4236-98E47CB3851D}"/>
              </a:ext>
            </a:extLst>
          </p:cNvPr>
          <p:cNvGrpSpPr/>
          <p:nvPr/>
        </p:nvGrpSpPr>
        <p:grpSpPr>
          <a:xfrm>
            <a:off x="5035599" y="6166687"/>
            <a:ext cx="2072400" cy="398936"/>
            <a:chOff x="5035599" y="6166687"/>
            <a:chExt cx="2072400" cy="3989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36DC76-F0ED-C0D4-4520-9B37480D1AC2}"/>
                </a:ext>
              </a:extLst>
            </p:cNvPr>
            <p:cNvGrpSpPr/>
            <p:nvPr/>
          </p:nvGrpSpPr>
          <p:grpSpPr>
            <a:xfrm>
              <a:off x="5128659" y="6243213"/>
              <a:ext cx="375391" cy="245883"/>
              <a:chOff x="1384300" y="1397000"/>
              <a:chExt cx="2673350" cy="161925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7B3DAC-6999-66BF-7D33-711D5396BD1D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2F4879A-6331-DA03-2837-D9F235C81D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E59D36-D06C-01FF-C51D-2AF6CA5D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5B98D8-139A-2769-37E8-2DB2C8B5088D}"/>
                </a:ext>
              </a:extLst>
            </p:cNvPr>
            <p:cNvSpPr/>
            <p:nvPr/>
          </p:nvSpPr>
          <p:spPr>
            <a:xfrm>
              <a:off x="5035599" y="6166687"/>
              <a:ext cx="2072400" cy="398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DBE1F5D-D560-8EE1-87A5-5B1F3F8D6CE8}"/>
                </a:ext>
              </a:extLst>
            </p:cNvPr>
            <p:cNvGrpSpPr/>
            <p:nvPr/>
          </p:nvGrpSpPr>
          <p:grpSpPr>
            <a:xfrm>
              <a:off x="5640191" y="6243212"/>
              <a:ext cx="375391" cy="245883"/>
              <a:chOff x="1384300" y="1397000"/>
              <a:chExt cx="2673350" cy="161925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52D5E82-0C3C-6F78-0FD6-A24A83E65DAA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F1F1D3B-18F8-D55C-DDE6-6F008B2E06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C82AC83-AC0D-A64A-0AC8-0AA541BE1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4F507BA-EFEE-2DF9-19D1-AA95073F028C}"/>
                </a:ext>
              </a:extLst>
            </p:cNvPr>
            <p:cNvGrpSpPr/>
            <p:nvPr/>
          </p:nvGrpSpPr>
          <p:grpSpPr>
            <a:xfrm>
              <a:off x="6118328" y="6243211"/>
              <a:ext cx="375391" cy="245883"/>
              <a:chOff x="1384300" y="1397000"/>
              <a:chExt cx="2673350" cy="161925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818CAFD-B145-7043-9669-DF5D4910690A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82BD5B9-7568-5478-F937-C8FEBB5E6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55BD8FA-0D6E-93DE-C9BB-12BB8C9EF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09AE019-A5BF-AA41-D4EB-0E3E2C53436B}"/>
                </a:ext>
              </a:extLst>
            </p:cNvPr>
            <p:cNvGrpSpPr/>
            <p:nvPr/>
          </p:nvGrpSpPr>
          <p:grpSpPr>
            <a:xfrm>
              <a:off x="6629860" y="6243211"/>
              <a:ext cx="375391" cy="245883"/>
              <a:chOff x="1384300" y="1397000"/>
              <a:chExt cx="2673350" cy="16192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605276A-DF40-66A8-AF7B-CE93E1E72BC9}"/>
                  </a:ext>
                </a:extLst>
              </p:cNvPr>
              <p:cNvSpPr/>
              <p:nvPr/>
            </p:nvSpPr>
            <p:spPr>
              <a:xfrm>
                <a:off x="1384300" y="1397000"/>
                <a:ext cx="2673350" cy="1619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EA747D-046C-D84B-C328-CABCF7AA1F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4300" y="1413803"/>
                <a:ext cx="2673350" cy="1602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ABEEB7D-E8DA-69CF-5981-A5DBA1A70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300" y="1397000"/>
                <a:ext cx="2673350" cy="1619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93828AA-5E0F-AF28-8596-F1BF17327EB8}"/>
              </a:ext>
            </a:extLst>
          </p:cNvPr>
          <p:cNvSpPr/>
          <p:nvPr/>
        </p:nvSpPr>
        <p:spPr>
          <a:xfrm>
            <a:off x="4898003" y="1431693"/>
            <a:ext cx="2107248" cy="357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solidFill>
                  <a:schemeClr val="tx1"/>
                </a:solidFill>
                <a:latin typeface="Bodoni MT Black" panose="02070A03080606020203" pitchFamily="18" charset="0"/>
              </a:rPr>
              <a:t>Colletta Atlanta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8656BE-60E1-3364-1158-790600B0C0F2}"/>
              </a:ext>
            </a:extLst>
          </p:cNvPr>
          <p:cNvGrpSpPr/>
          <p:nvPr/>
        </p:nvGrpSpPr>
        <p:grpSpPr>
          <a:xfrm>
            <a:off x="0" y="1275860"/>
            <a:ext cx="12192000" cy="4598451"/>
            <a:chOff x="1384300" y="1397000"/>
            <a:chExt cx="2673350" cy="161925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53070AB-D1FF-F6FB-CE24-F76233941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300" y="1413803"/>
              <a:ext cx="2673350" cy="1602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5510503-B85D-65A4-38A1-3B7B885B3642}"/>
                </a:ext>
              </a:extLst>
            </p:cNvPr>
            <p:cNvSpPr/>
            <p:nvPr/>
          </p:nvSpPr>
          <p:spPr>
            <a:xfrm>
              <a:off x="1384300" y="1397000"/>
              <a:ext cx="2673350" cy="1619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57924F-F8BF-B3D0-7583-862D13DC3778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1397000"/>
              <a:ext cx="2673350" cy="161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4856FDF7-2D5B-8577-F7B0-4129C55E2F6E}"/>
              </a:ext>
            </a:extLst>
          </p:cNvPr>
          <p:cNvSpPr/>
          <p:nvPr/>
        </p:nvSpPr>
        <p:spPr>
          <a:xfrm>
            <a:off x="5662770" y="3795531"/>
            <a:ext cx="853528" cy="185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Text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82B2C44-6F6B-E398-64C4-FA0B31799FB0}"/>
              </a:ext>
            </a:extLst>
          </p:cNvPr>
          <p:cNvSpPr/>
          <p:nvPr/>
        </p:nvSpPr>
        <p:spPr>
          <a:xfrm>
            <a:off x="537882" y="6331547"/>
            <a:ext cx="855450" cy="126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Sitemap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Cafe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Park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en-US" sz="8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F7DF081-A632-A1BE-3854-7E44A1B14F90}"/>
              </a:ext>
            </a:extLst>
          </p:cNvPr>
          <p:cNvSpPr/>
          <p:nvPr/>
        </p:nvSpPr>
        <p:spPr>
          <a:xfrm>
            <a:off x="10008166" y="878465"/>
            <a:ext cx="835077" cy="27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B98DD54-3F8A-0C5A-B974-55AD5AC776AB}"/>
              </a:ext>
            </a:extLst>
          </p:cNvPr>
          <p:cNvSpPr/>
          <p:nvPr/>
        </p:nvSpPr>
        <p:spPr>
          <a:xfrm>
            <a:off x="10665440" y="6252846"/>
            <a:ext cx="1437488" cy="472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Colletta Atlanta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 </a:t>
            </a:r>
            <a:r>
              <a:rPr lang="en-GB" sz="85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Foothead</a:t>
            </a:r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Sheet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Glasgow </a:t>
            </a:r>
          </a:p>
          <a:p>
            <a:pPr algn="ctr"/>
            <a:r>
              <a:rPr lang="en-GB" sz="85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G21 0RE</a:t>
            </a:r>
          </a:p>
          <a:p>
            <a:pPr algn="ctr"/>
            <a:endParaRPr lang="en-GB" sz="6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GB" sz="2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sz="85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 2024 - Colletta Atlanta</a:t>
            </a:r>
          </a:p>
          <a:p>
            <a:pPr algn="ctr"/>
            <a:endParaRPr lang="en-GB" sz="8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34D935A-C1E7-B4CA-6AFE-E760FA15520D}"/>
              </a:ext>
            </a:extLst>
          </p:cNvPr>
          <p:cNvCxnSpPr/>
          <p:nvPr/>
        </p:nvCxnSpPr>
        <p:spPr>
          <a:xfrm>
            <a:off x="6186115" y="3575085"/>
            <a:ext cx="2353142" cy="23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A397DB43-E6D9-DF06-6B24-EBF4FA79DF9E}"/>
              </a:ext>
            </a:extLst>
          </p:cNvPr>
          <p:cNvSpPr/>
          <p:nvPr/>
        </p:nvSpPr>
        <p:spPr>
          <a:xfrm>
            <a:off x="8527192" y="3448564"/>
            <a:ext cx="2394117" cy="394685"/>
          </a:xfrm>
          <a:prstGeom prst="rect">
            <a:avLst/>
          </a:prstGeom>
          <a:solidFill>
            <a:srgbClr val="D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BACKGROUND FLIPPING (30 SECONDS)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23F5420-835A-A0F0-7AE8-AE47BADD4B62}"/>
              </a:ext>
            </a:extLst>
          </p:cNvPr>
          <p:cNvSpPr/>
          <p:nvPr/>
        </p:nvSpPr>
        <p:spPr>
          <a:xfrm>
            <a:off x="2811241" y="2073723"/>
            <a:ext cx="6476473" cy="617128"/>
          </a:xfrm>
          <a:prstGeom prst="roundRect">
            <a:avLst/>
          </a:prstGeom>
          <a:solidFill>
            <a:srgbClr val="DDDDDD">
              <a:alpha val="7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Write your text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1C15DEA-CE27-86DD-7779-5B2C26BDB8CB}"/>
              </a:ext>
            </a:extLst>
          </p:cNvPr>
          <p:cNvSpPr/>
          <p:nvPr/>
        </p:nvSpPr>
        <p:spPr>
          <a:xfrm>
            <a:off x="1060528" y="1627074"/>
            <a:ext cx="4197823" cy="4012625"/>
          </a:xfrm>
          <a:custGeom>
            <a:avLst/>
            <a:gdLst>
              <a:gd name="connsiteX0" fmla="*/ 3041882 w 3041882"/>
              <a:gd name="connsiteY0" fmla="*/ 4031829 h 4031829"/>
              <a:gd name="connsiteX1" fmla="*/ 1520941 w 3041882"/>
              <a:gd name="connsiteY1" fmla="*/ 3778349 h 4031829"/>
              <a:gd name="connsiteX2" fmla="*/ 1520941 w 3041882"/>
              <a:gd name="connsiteY2" fmla="*/ 2346765 h 4031829"/>
              <a:gd name="connsiteX3" fmla="*/ 0 w 3041882"/>
              <a:gd name="connsiteY3" fmla="*/ 2093285 h 4031829"/>
              <a:gd name="connsiteX4" fmla="*/ 1520941 w 3041882"/>
              <a:gd name="connsiteY4" fmla="*/ 1839805 h 4031829"/>
              <a:gd name="connsiteX5" fmla="*/ 1520941 w 3041882"/>
              <a:gd name="connsiteY5" fmla="*/ 253480 h 4031829"/>
              <a:gd name="connsiteX6" fmla="*/ 3041882 w 3041882"/>
              <a:gd name="connsiteY6" fmla="*/ 0 h 4031829"/>
              <a:gd name="connsiteX7" fmla="*/ 3041882 w 3041882"/>
              <a:gd name="connsiteY7" fmla="*/ 4031829 h 4031829"/>
              <a:gd name="connsiteX0" fmla="*/ 3041882 w 3041882"/>
              <a:gd name="connsiteY0" fmla="*/ 4031829 h 4031829"/>
              <a:gd name="connsiteX1" fmla="*/ 1520941 w 3041882"/>
              <a:gd name="connsiteY1" fmla="*/ 3778349 h 4031829"/>
              <a:gd name="connsiteX2" fmla="*/ 1520941 w 3041882"/>
              <a:gd name="connsiteY2" fmla="*/ 2346765 h 4031829"/>
              <a:gd name="connsiteX3" fmla="*/ 0 w 3041882"/>
              <a:gd name="connsiteY3" fmla="*/ 2093285 h 4031829"/>
              <a:gd name="connsiteX4" fmla="*/ 1520941 w 3041882"/>
              <a:gd name="connsiteY4" fmla="*/ 1839805 h 4031829"/>
              <a:gd name="connsiteX5" fmla="*/ 1520941 w 3041882"/>
              <a:gd name="connsiteY5" fmla="*/ 253480 h 4031829"/>
              <a:gd name="connsiteX6" fmla="*/ 3041882 w 3041882"/>
              <a:gd name="connsiteY6" fmla="*/ 0 h 4031829"/>
              <a:gd name="connsiteX0" fmla="*/ 3222595 w 4057482"/>
              <a:gd name="connsiteY0" fmla="*/ 4071585 h 4071585"/>
              <a:gd name="connsiteX1" fmla="*/ 1701654 w 4057482"/>
              <a:gd name="connsiteY1" fmla="*/ 3818105 h 4071585"/>
              <a:gd name="connsiteX2" fmla="*/ 1701654 w 4057482"/>
              <a:gd name="connsiteY2" fmla="*/ 2386521 h 4071585"/>
              <a:gd name="connsiteX3" fmla="*/ 180713 w 4057482"/>
              <a:gd name="connsiteY3" fmla="*/ 2133041 h 4071585"/>
              <a:gd name="connsiteX4" fmla="*/ 1701654 w 4057482"/>
              <a:gd name="connsiteY4" fmla="*/ 1879561 h 4071585"/>
              <a:gd name="connsiteX5" fmla="*/ 1701654 w 4057482"/>
              <a:gd name="connsiteY5" fmla="*/ 293236 h 4071585"/>
              <a:gd name="connsiteX6" fmla="*/ 3222595 w 4057482"/>
              <a:gd name="connsiteY6" fmla="*/ 39756 h 4071585"/>
              <a:gd name="connsiteX7" fmla="*/ 3222595 w 4057482"/>
              <a:gd name="connsiteY7" fmla="*/ 4071585 h 4071585"/>
              <a:gd name="connsiteX0" fmla="*/ 3222595 w 4057482"/>
              <a:gd name="connsiteY0" fmla="*/ 4071585 h 4071585"/>
              <a:gd name="connsiteX1" fmla="*/ 1701654 w 4057482"/>
              <a:gd name="connsiteY1" fmla="*/ 3818105 h 4071585"/>
              <a:gd name="connsiteX2" fmla="*/ 1701654 w 4057482"/>
              <a:gd name="connsiteY2" fmla="*/ 2386521 h 4071585"/>
              <a:gd name="connsiteX3" fmla="*/ 180713 w 4057482"/>
              <a:gd name="connsiteY3" fmla="*/ 2133041 h 4071585"/>
              <a:gd name="connsiteX4" fmla="*/ 1701654 w 4057482"/>
              <a:gd name="connsiteY4" fmla="*/ 1879561 h 4071585"/>
              <a:gd name="connsiteX5" fmla="*/ 1701654 w 4057482"/>
              <a:gd name="connsiteY5" fmla="*/ 293236 h 4071585"/>
              <a:gd name="connsiteX6" fmla="*/ 4057482 w 4057482"/>
              <a:gd name="connsiteY6" fmla="*/ 0 h 4071585"/>
              <a:gd name="connsiteX0" fmla="*/ 3222595 w 4144946"/>
              <a:gd name="connsiteY0" fmla="*/ 4031829 h 4031829"/>
              <a:gd name="connsiteX1" fmla="*/ 1701654 w 4144946"/>
              <a:gd name="connsiteY1" fmla="*/ 3778349 h 4031829"/>
              <a:gd name="connsiteX2" fmla="*/ 1701654 w 4144946"/>
              <a:gd name="connsiteY2" fmla="*/ 2346765 h 4031829"/>
              <a:gd name="connsiteX3" fmla="*/ 180713 w 4144946"/>
              <a:gd name="connsiteY3" fmla="*/ 2093285 h 4031829"/>
              <a:gd name="connsiteX4" fmla="*/ 1701654 w 4144946"/>
              <a:gd name="connsiteY4" fmla="*/ 1839805 h 4031829"/>
              <a:gd name="connsiteX5" fmla="*/ 1701654 w 4144946"/>
              <a:gd name="connsiteY5" fmla="*/ 253480 h 4031829"/>
              <a:gd name="connsiteX6" fmla="*/ 3222595 w 4144946"/>
              <a:gd name="connsiteY6" fmla="*/ 0 h 4031829"/>
              <a:gd name="connsiteX7" fmla="*/ 3222595 w 4144946"/>
              <a:gd name="connsiteY7" fmla="*/ 4031829 h 4031829"/>
              <a:gd name="connsiteX0" fmla="*/ 3222595 w 4144946"/>
              <a:gd name="connsiteY0" fmla="*/ 4031829 h 4031829"/>
              <a:gd name="connsiteX1" fmla="*/ 1701654 w 4144946"/>
              <a:gd name="connsiteY1" fmla="*/ 3778349 h 4031829"/>
              <a:gd name="connsiteX2" fmla="*/ 1701654 w 4144946"/>
              <a:gd name="connsiteY2" fmla="*/ 2346765 h 4031829"/>
              <a:gd name="connsiteX3" fmla="*/ 180713 w 4144946"/>
              <a:gd name="connsiteY3" fmla="*/ 2093285 h 4031829"/>
              <a:gd name="connsiteX4" fmla="*/ 1701654 w 4144946"/>
              <a:gd name="connsiteY4" fmla="*/ 1839805 h 4031829"/>
              <a:gd name="connsiteX5" fmla="*/ 1701654 w 4144946"/>
              <a:gd name="connsiteY5" fmla="*/ 253480 h 4031829"/>
              <a:gd name="connsiteX6" fmla="*/ 4144946 w 4144946"/>
              <a:gd name="connsiteY6" fmla="*/ 15903 h 4031829"/>
              <a:gd name="connsiteX0" fmla="*/ 3222595 w 4375534"/>
              <a:gd name="connsiteY0" fmla="*/ 4031829 h 4031829"/>
              <a:gd name="connsiteX1" fmla="*/ 1701654 w 4375534"/>
              <a:gd name="connsiteY1" fmla="*/ 3778349 h 4031829"/>
              <a:gd name="connsiteX2" fmla="*/ 1701654 w 4375534"/>
              <a:gd name="connsiteY2" fmla="*/ 2346765 h 4031829"/>
              <a:gd name="connsiteX3" fmla="*/ 180713 w 4375534"/>
              <a:gd name="connsiteY3" fmla="*/ 2093285 h 4031829"/>
              <a:gd name="connsiteX4" fmla="*/ 1701654 w 4375534"/>
              <a:gd name="connsiteY4" fmla="*/ 1839805 h 4031829"/>
              <a:gd name="connsiteX5" fmla="*/ 1701654 w 4375534"/>
              <a:gd name="connsiteY5" fmla="*/ 253480 h 4031829"/>
              <a:gd name="connsiteX6" fmla="*/ 3222595 w 4375534"/>
              <a:gd name="connsiteY6" fmla="*/ 0 h 4031829"/>
              <a:gd name="connsiteX7" fmla="*/ 3222595 w 4375534"/>
              <a:gd name="connsiteY7" fmla="*/ 4031829 h 4031829"/>
              <a:gd name="connsiteX0" fmla="*/ 4375534 w 4375534"/>
              <a:gd name="connsiteY0" fmla="*/ 3912560 h 4031829"/>
              <a:gd name="connsiteX1" fmla="*/ 1701654 w 4375534"/>
              <a:gd name="connsiteY1" fmla="*/ 3778349 h 4031829"/>
              <a:gd name="connsiteX2" fmla="*/ 1701654 w 4375534"/>
              <a:gd name="connsiteY2" fmla="*/ 2346765 h 4031829"/>
              <a:gd name="connsiteX3" fmla="*/ 180713 w 4375534"/>
              <a:gd name="connsiteY3" fmla="*/ 2093285 h 4031829"/>
              <a:gd name="connsiteX4" fmla="*/ 1701654 w 4375534"/>
              <a:gd name="connsiteY4" fmla="*/ 1839805 h 4031829"/>
              <a:gd name="connsiteX5" fmla="*/ 1701654 w 4375534"/>
              <a:gd name="connsiteY5" fmla="*/ 253480 h 4031829"/>
              <a:gd name="connsiteX6" fmla="*/ 4144946 w 4375534"/>
              <a:gd name="connsiteY6" fmla="*/ 15903 h 403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5534" h="4031829" stroke="0" extrusionOk="0">
                <a:moveTo>
                  <a:pt x="3222595" y="4031829"/>
                </a:moveTo>
                <a:cubicBezTo>
                  <a:pt x="2382602" y="4031829"/>
                  <a:pt x="1701654" y="3918342"/>
                  <a:pt x="1701654" y="3778349"/>
                </a:cubicBezTo>
                <a:lnTo>
                  <a:pt x="1701654" y="2346765"/>
                </a:lnTo>
                <a:cubicBezTo>
                  <a:pt x="1701654" y="2486758"/>
                  <a:pt x="-659280" y="2093285"/>
                  <a:pt x="180713" y="2093285"/>
                </a:cubicBezTo>
                <a:cubicBezTo>
                  <a:pt x="-659280" y="2093285"/>
                  <a:pt x="1701654" y="1699812"/>
                  <a:pt x="1701654" y="1839805"/>
                </a:cubicBezTo>
                <a:lnTo>
                  <a:pt x="1701654" y="253480"/>
                </a:lnTo>
                <a:cubicBezTo>
                  <a:pt x="1701654" y="113487"/>
                  <a:pt x="2382602" y="0"/>
                  <a:pt x="3222595" y="0"/>
                </a:cubicBezTo>
                <a:lnTo>
                  <a:pt x="3222595" y="4031829"/>
                </a:lnTo>
                <a:close/>
              </a:path>
              <a:path w="4375534" h="4031829" fill="none">
                <a:moveTo>
                  <a:pt x="4375534" y="3912560"/>
                </a:moveTo>
                <a:cubicBezTo>
                  <a:pt x="3535541" y="3912560"/>
                  <a:pt x="1701654" y="3918342"/>
                  <a:pt x="1701654" y="3778349"/>
                </a:cubicBezTo>
                <a:lnTo>
                  <a:pt x="1701654" y="2346765"/>
                </a:lnTo>
                <a:cubicBezTo>
                  <a:pt x="1701654" y="2486758"/>
                  <a:pt x="-659280" y="2093285"/>
                  <a:pt x="180713" y="2093285"/>
                </a:cubicBezTo>
                <a:cubicBezTo>
                  <a:pt x="-659280" y="2093285"/>
                  <a:pt x="1701654" y="1699812"/>
                  <a:pt x="1701654" y="1839805"/>
                </a:cubicBezTo>
                <a:lnTo>
                  <a:pt x="1701654" y="253480"/>
                </a:lnTo>
                <a:cubicBezTo>
                  <a:pt x="1701654" y="113487"/>
                  <a:pt x="3304953" y="15903"/>
                  <a:pt x="4144946" y="15903"/>
                </a:cubicBezTo>
              </a:path>
            </a:pathLst>
          </a:custGeom>
          <a:ln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5F806C-F853-7502-D4AF-E343252B9C20}"/>
              </a:ext>
            </a:extLst>
          </p:cNvPr>
          <p:cNvSpPr/>
          <p:nvPr/>
        </p:nvSpPr>
        <p:spPr>
          <a:xfrm>
            <a:off x="66295" y="3359119"/>
            <a:ext cx="1327037" cy="791462"/>
          </a:xfrm>
          <a:prstGeom prst="rect">
            <a:avLst/>
          </a:prstGeom>
          <a:solidFill>
            <a:srgbClr val="D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BACKGROUND FLIPPING </a:t>
            </a:r>
          </a:p>
          <a:p>
            <a:pPr algn="ctr"/>
            <a:r>
              <a:rPr lang="en-GB" sz="13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(30 SECONDS)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06238D-89E5-25DF-DB59-07E5693E98B0}"/>
              </a:ext>
            </a:extLst>
          </p:cNvPr>
          <p:cNvSpPr/>
          <p:nvPr/>
        </p:nvSpPr>
        <p:spPr>
          <a:xfrm rot="19438459">
            <a:off x="-141734" y="1694370"/>
            <a:ext cx="3327029" cy="5998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HOME PAGE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4A0FF-24EF-0EA7-32DE-7285CC5FFBA4}"/>
              </a:ext>
            </a:extLst>
          </p:cNvPr>
          <p:cNvSpPr/>
          <p:nvPr/>
        </p:nvSpPr>
        <p:spPr>
          <a:xfrm>
            <a:off x="5669235" y="4771276"/>
            <a:ext cx="853528" cy="185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Time and 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3914804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D36D33D588F546BE463A9EB61E8B92" ma:contentTypeVersion="9" ma:contentTypeDescription="Create a new document." ma:contentTypeScope="" ma:versionID="13755b41e900ebd2f5579faca7ad0af6">
  <xsd:schema xmlns:xsd="http://www.w3.org/2001/XMLSchema" xmlns:xs="http://www.w3.org/2001/XMLSchema" xmlns:p="http://schemas.microsoft.com/office/2006/metadata/properties" xmlns:ns3="a2423e21-e0b1-4f5a-aa4f-1e23b6c454af" targetNamespace="http://schemas.microsoft.com/office/2006/metadata/properties" ma:root="true" ma:fieldsID="6634e1b164b24bf52b03a2201e61b8fa" ns3:_="">
    <xsd:import namespace="a2423e21-e0b1-4f5a-aa4f-1e23b6c454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23e21-e0b1-4f5a-aa4f-1e23b6c454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BAA104-A0FE-4BE5-B09E-523CF2C72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423e21-e0b1-4f5a-aa4f-1e23b6c454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F3DA31-B8A4-4667-B7AB-F5BCE5C45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DA98F-756C-420D-8169-F7C5F6846351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a2423e21-e0b1-4f5a-aa4f-1e23b6c454af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42824</TotalTime>
  <Words>1107</Words>
  <Application>Microsoft Office PowerPoint</Application>
  <PresentationFormat>Widescreen</PresentationFormat>
  <Paragraphs>435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'Allura', cursive</vt:lpstr>
      <vt:lpstr>Aptos</vt:lpstr>
      <vt:lpstr>Aptos Black</vt:lpstr>
      <vt:lpstr>Aptos Display</vt:lpstr>
      <vt:lpstr>Arial</vt:lpstr>
      <vt:lpstr>Bodoni MT Black</vt:lpstr>
      <vt:lpstr>Calibri</vt:lpstr>
      <vt:lpstr>EB Garamond</vt:lpstr>
      <vt:lpstr>Roboto</vt:lpstr>
      <vt:lpstr>'Roboto', sans-serif</vt:lpstr>
      <vt:lpstr>Trade Gothic Next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Ambrose Chukwuemeka Ozumba</dc:creator>
  <cp:lastModifiedBy>Ambrose Chukwuemeka Ozumba</cp:lastModifiedBy>
  <cp:revision>108</cp:revision>
  <dcterms:created xsi:type="dcterms:W3CDTF">2023-12-19T13:34:31Z</dcterms:created>
  <dcterms:modified xsi:type="dcterms:W3CDTF">2024-02-19T08:26:54Z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0x010100A2D36D33D588F546BE463A9EB61E8B92</vt:lpwstr>
  </property>
</Properties>
</file>